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9" r:id="rId4"/>
    <p:sldId id="275" r:id="rId5"/>
    <p:sldId id="290" r:id="rId6"/>
    <p:sldId id="264" r:id="rId7"/>
    <p:sldId id="276" r:id="rId8"/>
    <p:sldId id="277" r:id="rId9"/>
    <p:sldId id="278" r:id="rId10"/>
    <p:sldId id="258" r:id="rId11"/>
    <p:sldId id="268" r:id="rId12"/>
    <p:sldId id="279" r:id="rId13"/>
    <p:sldId id="269" r:id="rId14"/>
    <p:sldId id="274" r:id="rId15"/>
    <p:sldId id="259" r:id="rId16"/>
    <p:sldId id="280" r:id="rId17"/>
    <p:sldId id="281" r:id="rId18"/>
    <p:sldId id="282" r:id="rId19"/>
    <p:sldId id="273" r:id="rId20"/>
    <p:sldId id="283" r:id="rId21"/>
    <p:sldId id="265" r:id="rId22"/>
    <p:sldId id="284" r:id="rId23"/>
    <p:sldId id="293" r:id="rId24"/>
    <p:sldId id="263" r:id="rId25"/>
    <p:sldId id="294" r:id="rId26"/>
    <p:sldId id="285" r:id="rId27"/>
    <p:sldId id="295" r:id="rId28"/>
    <p:sldId id="262" r:id="rId29"/>
    <p:sldId id="286" r:id="rId30"/>
    <p:sldId id="271" r:id="rId31"/>
    <p:sldId id="291" r:id="rId32"/>
    <p:sldId id="287" r:id="rId33"/>
    <p:sldId id="292" r:id="rId34"/>
    <p:sldId id="272" r:id="rId35"/>
    <p:sldId id="267" r:id="rId36"/>
    <p:sldId id="266" r:id="rId3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FF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E06AB-352F-4D98-9BE6-EF8AC1F1EAE4}" type="doc">
      <dgm:prSet loTypeId="urn:microsoft.com/office/officeart/2005/8/layout/chevron2" loCatId="list" qsTypeId="urn:microsoft.com/office/officeart/2005/8/quickstyle/3d2#1" qsCatId="3D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22E0367B-B274-4A78-9F7D-A4B918D99289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28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rPr>
            <a:t>1</a:t>
          </a:r>
          <a:r>
            <a:rPr lang="uk-UA" sz="1400" dirty="0"/>
            <a:t> </a:t>
          </a:r>
        </a:p>
      </dgm:t>
    </dgm:pt>
    <dgm:pt modelId="{AD45C7A3-7625-459D-B476-4BB93EC2632E}" type="parTrans" cxnId="{6902B0E5-C122-41A5-92B3-675975126CF8}">
      <dgm:prSet/>
      <dgm:spPr/>
      <dgm:t>
        <a:bodyPr/>
        <a:lstStyle/>
        <a:p>
          <a:endParaRPr lang="uk-UA"/>
        </a:p>
      </dgm:t>
    </dgm:pt>
    <dgm:pt modelId="{7D9C0EC4-873C-4FD4-A42E-CB30D96385A5}" type="sibTrans" cxnId="{6902B0E5-C122-41A5-92B3-675975126CF8}">
      <dgm:prSet/>
      <dgm:spPr/>
      <dgm:t>
        <a:bodyPr/>
        <a:lstStyle/>
        <a:p>
          <a:endParaRPr lang="uk-UA"/>
        </a:p>
      </dgm:t>
    </dgm:pt>
    <dgm:pt modelId="{491EA4BF-65DD-4520-824F-2F0FDD3C5FFD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28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rPr>
            <a:t>2</a:t>
          </a:r>
          <a:r>
            <a:rPr lang="ru-RU" sz="1400" dirty="0"/>
            <a:t> </a:t>
          </a:r>
          <a:endParaRPr lang="uk-UA" sz="1400" dirty="0"/>
        </a:p>
      </dgm:t>
    </dgm:pt>
    <dgm:pt modelId="{49AEE36C-DCEC-4B6F-91C2-A4B28D6D3A30}" type="parTrans" cxnId="{B1BA4332-493F-40C5-B89F-A750FE49EF16}">
      <dgm:prSet/>
      <dgm:spPr/>
      <dgm:t>
        <a:bodyPr/>
        <a:lstStyle/>
        <a:p>
          <a:endParaRPr lang="uk-UA"/>
        </a:p>
      </dgm:t>
    </dgm:pt>
    <dgm:pt modelId="{293C893B-59F3-45ED-9814-36616AC876E0}" type="sibTrans" cxnId="{B1BA4332-493F-40C5-B89F-A750FE49EF16}">
      <dgm:prSet/>
      <dgm:spPr/>
      <dgm:t>
        <a:bodyPr/>
        <a:lstStyle/>
        <a:p>
          <a:endParaRPr lang="uk-UA"/>
        </a:p>
      </dgm:t>
    </dgm:pt>
    <dgm:pt modelId="{1C45AD88-B0BA-4D37-B803-EC8A0843F3FB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28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rPr>
            <a:t>3</a:t>
          </a:r>
          <a:r>
            <a:rPr lang="uk-UA" sz="1400" dirty="0"/>
            <a:t> </a:t>
          </a:r>
        </a:p>
      </dgm:t>
    </dgm:pt>
    <dgm:pt modelId="{9BA2A8D9-511E-4523-86F4-2D6EFE72E0DC}" type="parTrans" cxnId="{EB2B23B3-A52D-4F18-B671-59EBC34A8E3C}">
      <dgm:prSet/>
      <dgm:spPr/>
      <dgm:t>
        <a:bodyPr/>
        <a:lstStyle/>
        <a:p>
          <a:endParaRPr lang="uk-UA"/>
        </a:p>
      </dgm:t>
    </dgm:pt>
    <dgm:pt modelId="{DBB6CA6D-F486-48E6-ABC3-50BF0CA5D42C}" type="sibTrans" cxnId="{EB2B23B3-A52D-4F18-B671-59EBC34A8E3C}">
      <dgm:prSet/>
      <dgm:spPr/>
      <dgm:t>
        <a:bodyPr/>
        <a:lstStyle/>
        <a:p>
          <a:endParaRPr lang="uk-UA"/>
        </a:p>
      </dgm:t>
    </dgm:pt>
    <dgm:pt modelId="{535A45E4-DDA3-49AA-B638-32B665F95640}">
      <dgm:prSet custT="1"/>
      <dgm:spPr/>
      <dgm:t>
        <a:bodyPr/>
        <a:lstStyle/>
        <a:p>
          <a:endParaRPr lang="uk-UA" sz="2400" dirty="0"/>
        </a:p>
      </dgm:t>
    </dgm:pt>
    <dgm:pt modelId="{27E744C1-0F2B-45FB-A03F-0150ACF37496}" type="parTrans" cxnId="{A174CF24-D8DD-40C6-A4B0-B85282F99CF1}">
      <dgm:prSet/>
      <dgm:spPr/>
      <dgm:t>
        <a:bodyPr/>
        <a:lstStyle/>
        <a:p>
          <a:endParaRPr lang="uk-UA"/>
        </a:p>
      </dgm:t>
    </dgm:pt>
    <dgm:pt modelId="{D49DDD02-2A67-48E6-B1AA-53C155062ED9}" type="sibTrans" cxnId="{A174CF24-D8DD-40C6-A4B0-B85282F99CF1}">
      <dgm:prSet/>
      <dgm:spPr/>
      <dgm:t>
        <a:bodyPr/>
        <a:lstStyle/>
        <a:p>
          <a:endParaRPr lang="uk-UA"/>
        </a:p>
      </dgm:t>
    </dgm:pt>
    <dgm:pt modelId="{ACC79FB1-0522-4BCE-80E0-5013074CE523}">
      <dgm:prSet custT="1"/>
      <dgm:spPr/>
      <dgm:t>
        <a:bodyPr/>
        <a:lstStyle/>
        <a:p>
          <a:endParaRPr lang="uk-UA" sz="1200" dirty="0">
            <a:latin typeface="Arial Black" panose="020B0A04020102020204" pitchFamily="34" charset="0"/>
          </a:endParaRPr>
        </a:p>
      </dgm:t>
    </dgm:pt>
    <dgm:pt modelId="{4EF8F9DD-1403-4BD6-9F11-3CE1E308C055}" type="parTrans" cxnId="{54B55A9B-5FE4-4A9B-A89C-12AC7BF91852}">
      <dgm:prSet/>
      <dgm:spPr/>
      <dgm:t>
        <a:bodyPr/>
        <a:lstStyle/>
        <a:p>
          <a:endParaRPr lang="uk-UA"/>
        </a:p>
      </dgm:t>
    </dgm:pt>
    <dgm:pt modelId="{4262B1F5-5F78-474F-946E-6F68EF354462}" type="sibTrans" cxnId="{54B55A9B-5FE4-4A9B-A89C-12AC7BF91852}">
      <dgm:prSet/>
      <dgm:spPr/>
      <dgm:t>
        <a:bodyPr/>
        <a:lstStyle/>
        <a:p>
          <a:endParaRPr lang="uk-UA"/>
        </a:p>
      </dgm:t>
    </dgm:pt>
    <dgm:pt modelId="{3F5E0305-1775-4035-9DE1-F7DC50745AC1}">
      <dgm:prSet custT="1"/>
      <dgm:spPr/>
      <dgm:t>
        <a:bodyPr/>
        <a:lstStyle/>
        <a:p>
          <a:endParaRPr lang="uk-UA" sz="1300" dirty="0"/>
        </a:p>
      </dgm:t>
    </dgm:pt>
    <dgm:pt modelId="{C4CC3734-1D3F-4C8E-A50E-86551C5BA212}" type="parTrans" cxnId="{60760931-420E-4EEA-BA95-930231CB5EFF}">
      <dgm:prSet/>
      <dgm:spPr/>
      <dgm:t>
        <a:bodyPr/>
        <a:lstStyle/>
        <a:p>
          <a:endParaRPr lang="uk-UA"/>
        </a:p>
      </dgm:t>
    </dgm:pt>
    <dgm:pt modelId="{F6B6F7E8-D236-421A-89CD-3DB8D0C25557}" type="sibTrans" cxnId="{60760931-420E-4EEA-BA95-930231CB5EFF}">
      <dgm:prSet/>
      <dgm:spPr/>
      <dgm:t>
        <a:bodyPr/>
        <a:lstStyle/>
        <a:p>
          <a:endParaRPr lang="uk-UA"/>
        </a:p>
      </dgm:t>
    </dgm:pt>
    <dgm:pt modelId="{3BD9E46E-4F52-4C5F-8196-FF63AF697462}">
      <dgm:prSet custT="1"/>
      <dgm:spPr/>
      <dgm:t>
        <a:bodyPr/>
        <a:lstStyle/>
        <a:p>
          <a:endParaRPr lang="uk-UA" sz="2400" dirty="0"/>
        </a:p>
      </dgm:t>
    </dgm:pt>
    <dgm:pt modelId="{EC4D03B5-BA12-4C57-B47C-1AB67E21EC76}" type="parTrans" cxnId="{61AC4519-CA7A-473C-A236-18A7BA0F7DD7}">
      <dgm:prSet/>
      <dgm:spPr/>
      <dgm:t>
        <a:bodyPr/>
        <a:lstStyle/>
        <a:p>
          <a:endParaRPr lang="uk-UA"/>
        </a:p>
      </dgm:t>
    </dgm:pt>
    <dgm:pt modelId="{B0966E8C-3008-420E-98F6-5C6B054EB234}" type="sibTrans" cxnId="{61AC4519-CA7A-473C-A236-18A7BA0F7DD7}">
      <dgm:prSet/>
      <dgm:spPr/>
      <dgm:t>
        <a:bodyPr/>
        <a:lstStyle/>
        <a:p>
          <a:endParaRPr lang="uk-UA"/>
        </a:p>
      </dgm:t>
    </dgm:pt>
    <dgm:pt modelId="{B08BE6E6-7492-4FF2-A5BA-F4E776074540}">
      <dgm:prSet/>
      <dgm:spPr/>
      <dgm:t>
        <a:bodyPr/>
        <a:lstStyle/>
        <a:p>
          <a:endParaRPr lang="uk-UA" sz="800" noProof="0" dirty="0"/>
        </a:p>
      </dgm:t>
    </dgm:pt>
    <dgm:pt modelId="{E1AC9BDE-E4C7-4E3A-B0F8-65EF7582187C}" type="sibTrans" cxnId="{2D8F6678-445F-430C-91AF-C8BA9484D63B}">
      <dgm:prSet/>
      <dgm:spPr/>
      <dgm:t>
        <a:bodyPr/>
        <a:lstStyle/>
        <a:p>
          <a:endParaRPr lang="uk-UA"/>
        </a:p>
      </dgm:t>
    </dgm:pt>
    <dgm:pt modelId="{28965F1B-21AB-49A0-81C9-8468B2D91F6E}" type="parTrans" cxnId="{2D8F6678-445F-430C-91AF-C8BA9484D63B}">
      <dgm:prSet/>
      <dgm:spPr/>
      <dgm:t>
        <a:bodyPr/>
        <a:lstStyle/>
        <a:p>
          <a:endParaRPr lang="uk-UA"/>
        </a:p>
      </dgm:t>
    </dgm:pt>
    <dgm:pt modelId="{938ACD73-5D93-4D12-B55C-498D2A27F345}">
      <dgm:prSet/>
      <dgm:spPr/>
      <dgm:t>
        <a:bodyPr/>
        <a:lstStyle/>
        <a:p>
          <a:endParaRPr lang="uk-UA" sz="800" noProof="0" dirty="0"/>
        </a:p>
      </dgm:t>
    </dgm:pt>
    <dgm:pt modelId="{3E42E3B8-9192-460A-93E7-6A26AAF4E958}" type="parTrans" cxnId="{B171AB4A-153A-44D4-AA46-194D347A6745}">
      <dgm:prSet/>
      <dgm:spPr/>
      <dgm:t>
        <a:bodyPr/>
        <a:lstStyle/>
        <a:p>
          <a:endParaRPr lang="uk-UA"/>
        </a:p>
      </dgm:t>
    </dgm:pt>
    <dgm:pt modelId="{55F4D082-0F1E-42BC-B535-EFC3E01A2464}" type="sibTrans" cxnId="{B171AB4A-153A-44D4-AA46-194D347A6745}">
      <dgm:prSet/>
      <dgm:spPr/>
      <dgm:t>
        <a:bodyPr/>
        <a:lstStyle/>
        <a:p>
          <a:endParaRPr lang="uk-UA"/>
        </a:p>
      </dgm:t>
    </dgm:pt>
    <dgm:pt modelId="{50743F8D-2E7B-40C6-AF5F-68F0A99FD140}">
      <dgm:prSet custT="1"/>
      <dgm:spPr/>
      <dgm:t>
        <a:bodyPr/>
        <a:lstStyle/>
        <a:p>
          <a:endParaRPr lang="uk-UA" sz="1100" dirty="0"/>
        </a:p>
      </dgm:t>
    </dgm:pt>
    <dgm:pt modelId="{C317D1E2-9485-483E-96F8-58EA090A566A}" type="parTrans" cxnId="{87A6B666-FD60-42D9-94B2-0FC47BE137EC}">
      <dgm:prSet/>
      <dgm:spPr/>
      <dgm:t>
        <a:bodyPr/>
        <a:lstStyle/>
        <a:p>
          <a:endParaRPr lang="uk-UA"/>
        </a:p>
      </dgm:t>
    </dgm:pt>
    <dgm:pt modelId="{45CA0ACF-AD48-4812-8913-CAA34A70E82F}" type="sibTrans" cxnId="{87A6B666-FD60-42D9-94B2-0FC47BE137EC}">
      <dgm:prSet/>
      <dgm:spPr/>
      <dgm:t>
        <a:bodyPr/>
        <a:lstStyle/>
        <a:p>
          <a:endParaRPr lang="uk-UA"/>
        </a:p>
      </dgm:t>
    </dgm:pt>
    <dgm:pt modelId="{9C792748-336A-45F5-B66A-5CB7D8D8176E}">
      <dgm:prSet custT="1"/>
      <dgm:spPr/>
      <dgm:t>
        <a:bodyPr/>
        <a:lstStyle/>
        <a:p>
          <a:r>
            <a:rPr lang="uk-UA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визначення рівнів розвитку кожної дитини (діагностування), комплектування груп та підгруп дітей</a:t>
          </a:r>
        </a:p>
      </dgm:t>
    </dgm:pt>
    <dgm:pt modelId="{FC453526-45D1-40F6-A6EC-00919F970C7C}" type="parTrans" cxnId="{EBE5CBD6-9F9E-49D1-A9BD-5237D178146B}">
      <dgm:prSet/>
      <dgm:spPr/>
      <dgm:t>
        <a:bodyPr/>
        <a:lstStyle/>
        <a:p>
          <a:endParaRPr lang="uk-UA"/>
        </a:p>
      </dgm:t>
    </dgm:pt>
    <dgm:pt modelId="{B55DF851-A61A-43BB-AB71-39A6864A5918}" type="sibTrans" cxnId="{EBE5CBD6-9F9E-49D1-A9BD-5237D178146B}">
      <dgm:prSet/>
      <dgm:spPr/>
      <dgm:t>
        <a:bodyPr/>
        <a:lstStyle/>
        <a:p>
          <a:endParaRPr lang="uk-UA"/>
        </a:p>
      </dgm:t>
    </dgm:pt>
    <dgm:pt modelId="{A1CBEF31-9C5E-4726-887F-91915FC102B1}">
      <dgm:prSet custT="1"/>
      <dgm:spPr/>
      <dgm:t>
        <a:bodyPr/>
        <a:lstStyle/>
        <a:p>
          <a:endParaRPr lang="uk-UA" sz="1200" dirty="0">
            <a:latin typeface="Arial Black" panose="020B0A04020102020204" pitchFamily="34" charset="0"/>
          </a:endParaRPr>
        </a:p>
      </dgm:t>
    </dgm:pt>
    <dgm:pt modelId="{5CC834FF-42C5-4B64-B019-89A7EB5519D8}" type="parTrans" cxnId="{FD293409-4E1E-4F71-82B8-21066589AED3}">
      <dgm:prSet/>
      <dgm:spPr/>
      <dgm:t>
        <a:bodyPr/>
        <a:lstStyle/>
        <a:p>
          <a:endParaRPr lang="uk-UA"/>
        </a:p>
      </dgm:t>
    </dgm:pt>
    <dgm:pt modelId="{46745946-04B2-4EBF-8058-3C5BCF122B6E}" type="sibTrans" cxnId="{FD293409-4E1E-4F71-82B8-21066589AED3}">
      <dgm:prSet/>
      <dgm:spPr/>
      <dgm:t>
        <a:bodyPr/>
        <a:lstStyle/>
        <a:p>
          <a:endParaRPr lang="uk-UA"/>
        </a:p>
      </dgm:t>
    </dgm:pt>
    <dgm:pt modelId="{BD1C2C86-4692-4E5A-8DF7-76AEC780D652}">
      <dgm:prSet custT="1"/>
      <dgm:spPr/>
      <dgm:t>
        <a:bodyPr/>
        <a:lstStyle/>
        <a:p>
          <a:r>
            <a:rPr lang="ru-RU" sz="2400" noProof="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створення</a:t>
          </a:r>
          <a:r>
            <a:rPr lang="ru-RU" sz="24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сприятливих умов для розвитку дітей (обладнання приміщень, освітлення їх тощо), </a:t>
          </a:r>
          <a:endParaRPr lang="uk-UA" sz="2400" noProof="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52075F12-C628-4B2D-AD0F-3F1A68C52110}" type="sibTrans" cxnId="{97F3753D-F3D3-43C6-BE7C-831DCA3B4BF6}">
      <dgm:prSet/>
      <dgm:spPr/>
      <dgm:t>
        <a:bodyPr/>
        <a:lstStyle/>
        <a:p>
          <a:endParaRPr lang="uk-UA"/>
        </a:p>
      </dgm:t>
    </dgm:pt>
    <dgm:pt modelId="{AC75EA2E-27D3-4B27-80AC-7BED15550416}" type="parTrans" cxnId="{97F3753D-F3D3-43C6-BE7C-831DCA3B4BF6}">
      <dgm:prSet/>
      <dgm:spPr/>
      <dgm:t>
        <a:bodyPr/>
        <a:lstStyle/>
        <a:p>
          <a:endParaRPr lang="uk-UA"/>
        </a:p>
      </dgm:t>
    </dgm:pt>
    <dgm:pt modelId="{06E9D471-1BD7-4C05-902D-E5899C967D2A}">
      <dgm:prSet custT="1"/>
      <dgm:spPr/>
      <dgm:t>
        <a:bodyPr/>
        <a:lstStyle/>
        <a:p>
          <a:endParaRPr lang="uk-UA" sz="1100" dirty="0"/>
        </a:p>
      </dgm:t>
    </dgm:pt>
    <dgm:pt modelId="{F58C757E-65F0-4A56-AE8E-0AD6CB97DC60}" type="parTrans" cxnId="{4C441640-87E8-46C2-922A-F63BA866AB90}">
      <dgm:prSet/>
      <dgm:spPr/>
      <dgm:t>
        <a:bodyPr/>
        <a:lstStyle/>
        <a:p>
          <a:endParaRPr lang="uk-UA"/>
        </a:p>
      </dgm:t>
    </dgm:pt>
    <dgm:pt modelId="{77B8D1BC-6791-4B68-B59F-6ECF5F49F9D0}" type="sibTrans" cxnId="{4C441640-87E8-46C2-922A-F63BA866AB90}">
      <dgm:prSet/>
      <dgm:spPr/>
      <dgm:t>
        <a:bodyPr/>
        <a:lstStyle/>
        <a:p>
          <a:endParaRPr lang="uk-UA"/>
        </a:p>
      </dgm:t>
    </dgm:pt>
    <dgm:pt modelId="{A0969D9C-2E48-49B1-B992-C7FF688EFC02}">
      <dgm:prSet custT="1"/>
      <dgm:spPr/>
      <dgm:t>
        <a:bodyPr/>
        <a:lstStyle/>
        <a:p>
          <a:endParaRPr lang="uk-UA" sz="1100" dirty="0"/>
        </a:p>
      </dgm:t>
    </dgm:pt>
    <dgm:pt modelId="{3D40E600-3391-4FFC-8879-79AD7CBC8FCF}" type="parTrans" cxnId="{80A1C647-2580-4074-A0C8-7EC5DC81390E}">
      <dgm:prSet/>
      <dgm:spPr/>
      <dgm:t>
        <a:bodyPr/>
        <a:lstStyle/>
        <a:p>
          <a:endParaRPr lang="uk-UA"/>
        </a:p>
      </dgm:t>
    </dgm:pt>
    <dgm:pt modelId="{F0039EB2-DA2D-4251-9AD3-106685BCA95D}" type="sibTrans" cxnId="{80A1C647-2580-4074-A0C8-7EC5DC81390E}">
      <dgm:prSet/>
      <dgm:spPr/>
      <dgm:t>
        <a:bodyPr/>
        <a:lstStyle/>
        <a:p>
          <a:endParaRPr lang="uk-UA"/>
        </a:p>
      </dgm:t>
    </dgm:pt>
    <dgm:pt modelId="{AB8EF2F8-F8FE-443E-A1E4-708EF2886C21}">
      <dgm:prSet custT="1"/>
      <dgm:spPr/>
      <dgm:t>
        <a:bodyPr/>
        <a:lstStyle/>
        <a:p>
          <a:endParaRPr lang="uk-UA" sz="1100" dirty="0"/>
        </a:p>
      </dgm:t>
    </dgm:pt>
    <dgm:pt modelId="{73E7D713-CF6F-4CAB-B2D5-2001C9575789}" type="parTrans" cxnId="{3163270B-DE59-48BD-AE11-9D7824EA3D53}">
      <dgm:prSet/>
      <dgm:spPr/>
      <dgm:t>
        <a:bodyPr/>
        <a:lstStyle/>
        <a:p>
          <a:endParaRPr lang="uk-UA"/>
        </a:p>
      </dgm:t>
    </dgm:pt>
    <dgm:pt modelId="{E54E34CF-C8A1-498D-B120-B655D8249585}" type="sibTrans" cxnId="{3163270B-DE59-48BD-AE11-9D7824EA3D53}">
      <dgm:prSet/>
      <dgm:spPr/>
      <dgm:t>
        <a:bodyPr/>
        <a:lstStyle/>
        <a:p>
          <a:endParaRPr lang="uk-UA"/>
        </a:p>
      </dgm:t>
    </dgm:pt>
    <dgm:pt modelId="{12B1FD35-C3F9-4EB3-83F2-78A8FFD7E0CF}">
      <dgm:prSet custT="1"/>
      <dgm:spPr/>
      <dgm:t>
        <a:bodyPr/>
        <a:lstStyle/>
        <a:p>
          <a:r>
            <a:rPr lang="uk-UA" sz="24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врахування особливостей їх психофізичного розвитку при засвоєнні освітньої програми, при підборі ігрового та наочного матеріалу</a:t>
          </a:r>
        </a:p>
      </dgm:t>
    </dgm:pt>
    <dgm:pt modelId="{B14BD6A3-FE37-4B70-B63D-6083A5639AA5}" type="parTrans" cxnId="{F893E48A-0616-4F56-AD21-59C8E6121839}">
      <dgm:prSet/>
      <dgm:spPr/>
      <dgm:t>
        <a:bodyPr/>
        <a:lstStyle/>
        <a:p>
          <a:endParaRPr lang="uk-UA"/>
        </a:p>
      </dgm:t>
    </dgm:pt>
    <dgm:pt modelId="{2C542A48-FD55-4687-B4DF-CAF591433022}" type="sibTrans" cxnId="{F893E48A-0616-4F56-AD21-59C8E6121839}">
      <dgm:prSet/>
      <dgm:spPr/>
      <dgm:t>
        <a:bodyPr/>
        <a:lstStyle/>
        <a:p>
          <a:endParaRPr lang="uk-UA"/>
        </a:p>
      </dgm:t>
    </dgm:pt>
    <dgm:pt modelId="{E68A95E8-315F-403A-B332-9717A4DD7073}" type="pres">
      <dgm:prSet presAssocID="{3E9E06AB-352F-4D98-9BE6-EF8AC1F1EAE4}" presName="linearFlow" presStyleCnt="0">
        <dgm:presLayoutVars>
          <dgm:dir/>
          <dgm:animLvl val="lvl"/>
          <dgm:resizeHandles val="exact"/>
        </dgm:presLayoutVars>
      </dgm:prSet>
      <dgm:spPr/>
    </dgm:pt>
    <dgm:pt modelId="{54F94FF7-2A44-4D0B-8C58-F8F575F9DFC5}" type="pres">
      <dgm:prSet presAssocID="{22E0367B-B274-4A78-9F7D-A4B918D99289}" presName="composite" presStyleCnt="0"/>
      <dgm:spPr/>
    </dgm:pt>
    <dgm:pt modelId="{1CBC39A3-611B-4D6D-BFCD-6BE7DB85D332}" type="pres">
      <dgm:prSet presAssocID="{22E0367B-B274-4A78-9F7D-A4B918D99289}" presName="parentText" presStyleLbl="alignNode1" presStyleIdx="0" presStyleCnt="3" custLinFactNeighborX="6159" custLinFactNeighborY="7099">
        <dgm:presLayoutVars>
          <dgm:chMax val="1"/>
          <dgm:bulletEnabled val="1"/>
        </dgm:presLayoutVars>
      </dgm:prSet>
      <dgm:spPr/>
    </dgm:pt>
    <dgm:pt modelId="{EF749B89-13A6-417C-B571-0BD97547FEDB}" type="pres">
      <dgm:prSet presAssocID="{22E0367B-B274-4A78-9F7D-A4B918D99289}" presName="descendantText" presStyleLbl="alignAcc1" presStyleIdx="0" presStyleCnt="3" custScaleY="133925" custLinFactNeighborX="0" custLinFactNeighborY="4778">
        <dgm:presLayoutVars>
          <dgm:bulletEnabled val="1"/>
        </dgm:presLayoutVars>
      </dgm:prSet>
      <dgm:spPr/>
    </dgm:pt>
    <dgm:pt modelId="{2D62317A-E1A8-4514-BFCC-EC16CA9C1BB5}" type="pres">
      <dgm:prSet presAssocID="{7D9C0EC4-873C-4FD4-A42E-CB30D96385A5}" presName="sp" presStyleCnt="0"/>
      <dgm:spPr/>
    </dgm:pt>
    <dgm:pt modelId="{6F178BBE-925C-4CE3-8113-8E3714D7BB16}" type="pres">
      <dgm:prSet presAssocID="{491EA4BF-65DD-4520-824F-2F0FDD3C5FFD}" presName="composite" presStyleCnt="0"/>
      <dgm:spPr/>
    </dgm:pt>
    <dgm:pt modelId="{25EC3CE8-CFE9-433B-A1E7-A8AB1363C6A6}" type="pres">
      <dgm:prSet presAssocID="{491EA4BF-65DD-4520-824F-2F0FDD3C5FF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E794820-BB7A-496A-B8B8-AEDA0ECBC8D3}" type="pres">
      <dgm:prSet presAssocID="{491EA4BF-65DD-4520-824F-2F0FDD3C5FFD}" presName="descendantText" presStyleLbl="alignAcc1" presStyleIdx="1" presStyleCnt="3" custScaleY="176375" custLinFactNeighborX="0" custLinFactNeighborY="-1836">
        <dgm:presLayoutVars>
          <dgm:bulletEnabled val="1"/>
        </dgm:presLayoutVars>
      </dgm:prSet>
      <dgm:spPr/>
    </dgm:pt>
    <dgm:pt modelId="{D75FD77E-078E-44C0-AB6B-4BE9DD1F7FB1}" type="pres">
      <dgm:prSet presAssocID="{293C893B-59F3-45ED-9814-36616AC876E0}" presName="sp" presStyleCnt="0"/>
      <dgm:spPr/>
    </dgm:pt>
    <dgm:pt modelId="{F13ABC40-B836-425C-A791-42D6C5822E4F}" type="pres">
      <dgm:prSet presAssocID="{1C45AD88-B0BA-4D37-B803-EC8A0843F3FB}" presName="composite" presStyleCnt="0"/>
      <dgm:spPr/>
    </dgm:pt>
    <dgm:pt modelId="{CC813267-E6A3-42FB-90FC-7959C8FDF91D}" type="pres">
      <dgm:prSet presAssocID="{1C45AD88-B0BA-4D37-B803-EC8A0843F3F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23D3255-20E1-456C-B58B-C65546350931}" type="pres">
      <dgm:prSet presAssocID="{1C45AD88-B0BA-4D37-B803-EC8A0843F3FB}" presName="descendantText" presStyleLbl="alignAcc1" presStyleIdx="2" presStyleCnt="3" custScaleY="143519" custLinFactNeighborX="-190" custLinFactNeighborY="32471">
        <dgm:presLayoutVars>
          <dgm:bulletEnabled val="1"/>
        </dgm:presLayoutVars>
      </dgm:prSet>
      <dgm:spPr/>
    </dgm:pt>
  </dgm:ptLst>
  <dgm:cxnLst>
    <dgm:cxn modelId="{59EE2704-87A2-4F6D-A095-2E140E24681C}" type="presOf" srcId="{06E9D471-1BD7-4C05-902D-E5899C967D2A}" destId="{623D3255-20E1-456C-B58B-C65546350931}" srcOrd="0" destOrd="1" presId="urn:microsoft.com/office/officeart/2005/8/layout/chevron2"/>
    <dgm:cxn modelId="{8125FD06-04D2-4933-BBB9-876D738D6C8A}" type="presOf" srcId="{3E9E06AB-352F-4D98-9BE6-EF8AC1F1EAE4}" destId="{E68A95E8-315F-403A-B332-9717A4DD7073}" srcOrd="0" destOrd="0" presId="urn:microsoft.com/office/officeart/2005/8/layout/chevron2"/>
    <dgm:cxn modelId="{FD293409-4E1E-4F71-82B8-21066589AED3}" srcId="{1C45AD88-B0BA-4D37-B803-EC8A0843F3FB}" destId="{A1CBEF31-9C5E-4726-887F-91915FC102B1}" srcOrd="7" destOrd="0" parTransId="{5CC834FF-42C5-4B64-B019-89A7EB5519D8}" sibTransId="{46745946-04B2-4EBF-8058-3C5BCF122B6E}"/>
    <dgm:cxn modelId="{3163270B-DE59-48BD-AE11-9D7824EA3D53}" srcId="{1C45AD88-B0BA-4D37-B803-EC8A0843F3FB}" destId="{AB8EF2F8-F8FE-443E-A1E4-708EF2886C21}" srcOrd="3" destOrd="0" parTransId="{73E7D713-CF6F-4CAB-B2D5-2001C9575789}" sibTransId="{E54E34CF-C8A1-498D-B120-B655D8249585}"/>
    <dgm:cxn modelId="{61AC4519-CA7A-473C-A236-18A7BA0F7DD7}" srcId="{1C45AD88-B0BA-4D37-B803-EC8A0843F3FB}" destId="{3BD9E46E-4F52-4C5F-8196-FF63AF697462}" srcOrd="6" destOrd="0" parTransId="{EC4D03B5-BA12-4C57-B47C-1AB67E21EC76}" sibTransId="{B0966E8C-3008-420E-98F6-5C6B054EB234}"/>
    <dgm:cxn modelId="{A174CF24-D8DD-40C6-A4B0-B85282F99CF1}" srcId="{1C45AD88-B0BA-4D37-B803-EC8A0843F3FB}" destId="{535A45E4-DDA3-49AA-B638-32B665F95640}" srcOrd="5" destOrd="0" parTransId="{27E744C1-0F2B-45FB-A03F-0150ACF37496}" sibTransId="{D49DDD02-2A67-48E6-B1AA-53C155062ED9}"/>
    <dgm:cxn modelId="{31523B2B-0212-4294-9698-04AC8B87402F}" type="presOf" srcId="{535A45E4-DDA3-49AA-B638-32B665F95640}" destId="{623D3255-20E1-456C-B58B-C65546350931}" srcOrd="0" destOrd="5" presId="urn:microsoft.com/office/officeart/2005/8/layout/chevron2"/>
    <dgm:cxn modelId="{9E06FC2F-8A70-46F4-B652-99BA5CE67D75}" type="presOf" srcId="{ACC79FB1-0522-4BCE-80E0-5013074CE523}" destId="{623D3255-20E1-456C-B58B-C65546350931}" srcOrd="0" destOrd="8" presId="urn:microsoft.com/office/officeart/2005/8/layout/chevron2"/>
    <dgm:cxn modelId="{60760931-420E-4EEA-BA95-930231CB5EFF}" srcId="{22E0367B-B274-4A78-9F7D-A4B918D99289}" destId="{3F5E0305-1775-4035-9DE1-F7DC50745AC1}" srcOrd="0" destOrd="0" parTransId="{C4CC3734-1D3F-4C8E-A50E-86551C5BA212}" sibTransId="{F6B6F7E8-D236-421A-89CD-3DB8D0C25557}"/>
    <dgm:cxn modelId="{B1BA4332-493F-40C5-B89F-A750FE49EF16}" srcId="{3E9E06AB-352F-4D98-9BE6-EF8AC1F1EAE4}" destId="{491EA4BF-65DD-4520-824F-2F0FDD3C5FFD}" srcOrd="1" destOrd="0" parTransId="{49AEE36C-DCEC-4B6F-91C2-A4B28D6D3A30}" sibTransId="{293C893B-59F3-45ED-9814-36616AC876E0}"/>
    <dgm:cxn modelId="{10D26333-40A3-44E0-B0F0-5FB87ED47C94}" type="presOf" srcId="{BD1C2C86-4692-4E5A-8DF7-76AEC780D652}" destId="{0E794820-BB7A-496A-B8B8-AEDA0ECBC8D3}" srcOrd="0" destOrd="1" presId="urn:microsoft.com/office/officeart/2005/8/layout/chevron2"/>
    <dgm:cxn modelId="{97F3753D-F3D3-43C6-BE7C-831DCA3B4BF6}" srcId="{491EA4BF-65DD-4520-824F-2F0FDD3C5FFD}" destId="{BD1C2C86-4692-4E5A-8DF7-76AEC780D652}" srcOrd="1" destOrd="0" parTransId="{AC75EA2E-27D3-4B27-80AC-7BED15550416}" sibTransId="{52075F12-C628-4B2D-AD0F-3F1A68C52110}"/>
    <dgm:cxn modelId="{4C441640-87E8-46C2-922A-F63BA866AB90}" srcId="{1C45AD88-B0BA-4D37-B803-EC8A0843F3FB}" destId="{06E9D471-1BD7-4C05-902D-E5899C967D2A}" srcOrd="1" destOrd="0" parTransId="{F58C757E-65F0-4A56-AE8E-0AD6CB97DC60}" sibTransId="{77B8D1BC-6791-4B68-B59F-6ECF5F49F9D0}"/>
    <dgm:cxn modelId="{87A6B666-FD60-42D9-94B2-0FC47BE137EC}" srcId="{1C45AD88-B0BA-4D37-B803-EC8A0843F3FB}" destId="{50743F8D-2E7B-40C6-AF5F-68F0A99FD140}" srcOrd="0" destOrd="0" parTransId="{C317D1E2-9485-483E-96F8-58EA090A566A}" sibTransId="{45CA0ACF-AD48-4812-8913-CAA34A70E82F}"/>
    <dgm:cxn modelId="{80A1C647-2580-4074-A0C8-7EC5DC81390E}" srcId="{1C45AD88-B0BA-4D37-B803-EC8A0843F3FB}" destId="{A0969D9C-2E48-49B1-B992-C7FF688EFC02}" srcOrd="2" destOrd="0" parTransId="{3D40E600-3391-4FFC-8879-79AD7CBC8FCF}" sibTransId="{F0039EB2-DA2D-4251-9AD3-106685BCA95D}"/>
    <dgm:cxn modelId="{3703CD69-C418-4BBA-AB0E-F03422FD5B5F}" type="presOf" srcId="{3F5E0305-1775-4035-9DE1-F7DC50745AC1}" destId="{EF749B89-13A6-417C-B571-0BD97547FEDB}" srcOrd="0" destOrd="0" presId="urn:microsoft.com/office/officeart/2005/8/layout/chevron2"/>
    <dgm:cxn modelId="{B171AB4A-153A-44D4-AA46-194D347A6745}" srcId="{491EA4BF-65DD-4520-824F-2F0FDD3C5FFD}" destId="{938ACD73-5D93-4D12-B55C-498D2A27F345}" srcOrd="2" destOrd="0" parTransId="{3E42E3B8-9192-460A-93E7-6A26AAF4E958}" sibTransId="{55F4D082-0F1E-42BC-B535-EFC3E01A2464}"/>
    <dgm:cxn modelId="{AE8A6474-FBD6-4D40-8A07-E16AD9CCF62E}" type="presOf" srcId="{B08BE6E6-7492-4FF2-A5BA-F4E776074540}" destId="{0E794820-BB7A-496A-B8B8-AEDA0ECBC8D3}" srcOrd="0" destOrd="0" presId="urn:microsoft.com/office/officeart/2005/8/layout/chevron2"/>
    <dgm:cxn modelId="{2D8F6678-445F-430C-91AF-C8BA9484D63B}" srcId="{491EA4BF-65DD-4520-824F-2F0FDD3C5FFD}" destId="{B08BE6E6-7492-4FF2-A5BA-F4E776074540}" srcOrd="0" destOrd="0" parTransId="{28965F1B-21AB-49A0-81C9-8468B2D91F6E}" sibTransId="{E1AC9BDE-E4C7-4E3A-B0F8-65EF7582187C}"/>
    <dgm:cxn modelId="{F893E48A-0616-4F56-AD21-59C8E6121839}" srcId="{1C45AD88-B0BA-4D37-B803-EC8A0843F3FB}" destId="{12B1FD35-C3F9-4EB3-83F2-78A8FFD7E0CF}" srcOrd="4" destOrd="0" parTransId="{B14BD6A3-FE37-4B70-B63D-6083A5639AA5}" sibTransId="{2C542A48-FD55-4687-B4DF-CAF591433022}"/>
    <dgm:cxn modelId="{0C6BA38B-BC3E-465E-950C-9F3D51894411}" type="presOf" srcId="{AB8EF2F8-F8FE-443E-A1E4-708EF2886C21}" destId="{623D3255-20E1-456C-B58B-C65546350931}" srcOrd="0" destOrd="3" presId="urn:microsoft.com/office/officeart/2005/8/layout/chevron2"/>
    <dgm:cxn modelId="{4AE77C9A-0C15-4750-A3D7-427FF28D38BC}" type="presOf" srcId="{491EA4BF-65DD-4520-824F-2F0FDD3C5FFD}" destId="{25EC3CE8-CFE9-433B-A1E7-A8AB1363C6A6}" srcOrd="0" destOrd="0" presId="urn:microsoft.com/office/officeart/2005/8/layout/chevron2"/>
    <dgm:cxn modelId="{54B55A9B-5FE4-4A9B-A89C-12AC7BF91852}" srcId="{1C45AD88-B0BA-4D37-B803-EC8A0843F3FB}" destId="{ACC79FB1-0522-4BCE-80E0-5013074CE523}" srcOrd="8" destOrd="0" parTransId="{4EF8F9DD-1403-4BD6-9F11-3CE1E308C055}" sibTransId="{4262B1F5-5F78-474F-946E-6F68EF354462}"/>
    <dgm:cxn modelId="{3DE05BB2-DFEC-45FE-B99C-27288AE42D3F}" type="presOf" srcId="{938ACD73-5D93-4D12-B55C-498D2A27F345}" destId="{0E794820-BB7A-496A-B8B8-AEDA0ECBC8D3}" srcOrd="0" destOrd="2" presId="urn:microsoft.com/office/officeart/2005/8/layout/chevron2"/>
    <dgm:cxn modelId="{EB2B23B3-A52D-4F18-B671-59EBC34A8E3C}" srcId="{3E9E06AB-352F-4D98-9BE6-EF8AC1F1EAE4}" destId="{1C45AD88-B0BA-4D37-B803-EC8A0843F3FB}" srcOrd="2" destOrd="0" parTransId="{9BA2A8D9-511E-4523-86F4-2D6EFE72E0DC}" sibTransId="{DBB6CA6D-F486-48E6-ABC3-50BF0CA5D42C}"/>
    <dgm:cxn modelId="{D20685C5-7AD9-470B-9008-0C25397BFF96}" type="presOf" srcId="{1C45AD88-B0BA-4D37-B803-EC8A0843F3FB}" destId="{CC813267-E6A3-42FB-90FC-7959C8FDF91D}" srcOrd="0" destOrd="0" presId="urn:microsoft.com/office/officeart/2005/8/layout/chevron2"/>
    <dgm:cxn modelId="{89576CC9-154F-4DF9-A88A-DEBBE7F58098}" type="presOf" srcId="{22E0367B-B274-4A78-9F7D-A4B918D99289}" destId="{1CBC39A3-611B-4D6D-BFCD-6BE7DB85D332}" srcOrd="0" destOrd="0" presId="urn:microsoft.com/office/officeart/2005/8/layout/chevron2"/>
    <dgm:cxn modelId="{53CD12CB-C79E-4981-8994-768F14F60F4A}" type="presOf" srcId="{12B1FD35-C3F9-4EB3-83F2-78A8FFD7E0CF}" destId="{623D3255-20E1-456C-B58B-C65546350931}" srcOrd="0" destOrd="4" presId="urn:microsoft.com/office/officeart/2005/8/layout/chevron2"/>
    <dgm:cxn modelId="{0BD788CB-A305-45A5-944D-A9BDF439556B}" type="presOf" srcId="{9C792748-336A-45F5-B66A-5CB7D8D8176E}" destId="{EF749B89-13A6-417C-B571-0BD97547FEDB}" srcOrd="0" destOrd="1" presId="urn:microsoft.com/office/officeart/2005/8/layout/chevron2"/>
    <dgm:cxn modelId="{170E67D0-9A96-4417-8A34-C27CDD96CF92}" type="presOf" srcId="{50743F8D-2E7B-40C6-AF5F-68F0A99FD140}" destId="{623D3255-20E1-456C-B58B-C65546350931}" srcOrd="0" destOrd="0" presId="urn:microsoft.com/office/officeart/2005/8/layout/chevron2"/>
    <dgm:cxn modelId="{EBE5CBD6-9F9E-49D1-A9BD-5237D178146B}" srcId="{22E0367B-B274-4A78-9F7D-A4B918D99289}" destId="{9C792748-336A-45F5-B66A-5CB7D8D8176E}" srcOrd="1" destOrd="0" parTransId="{FC453526-45D1-40F6-A6EC-00919F970C7C}" sibTransId="{B55DF851-A61A-43BB-AB71-39A6864A5918}"/>
    <dgm:cxn modelId="{6FA9E9DE-0802-4EFE-B6D5-CD9F5E8B9A98}" type="presOf" srcId="{A1CBEF31-9C5E-4726-887F-91915FC102B1}" destId="{623D3255-20E1-456C-B58B-C65546350931}" srcOrd="0" destOrd="7" presId="urn:microsoft.com/office/officeart/2005/8/layout/chevron2"/>
    <dgm:cxn modelId="{6902B0E5-C122-41A5-92B3-675975126CF8}" srcId="{3E9E06AB-352F-4D98-9BE6-EF8AC1F1EAE4}" destId="{22E0367B-B274-4A78-9F7D-A4B918D99289}" srcOrd="0" destOrd="0" parTransId="{AD45C7A3-7625-459D-B476-4BB93EC2632E}" sibTransId="{7D9C0EC4-873C-4FD4-A42E-CB30D96385A5}"/>
    <dgm:cxn modelId="{A99DBBED-2574-4D58-8C94-5FAB6085AE0E}" type="presOf" srcId="{A0969D9C-2E48-49B1-B992-C7FF688EFC02}" destId="{623D3255-20E1-456C-B58B-C65546350931}" srcOrd="0" destOrd="2" presId="urn:microsoft.com/office/officeart/2005/8/layout/chevron2"/>
    <dgm:cxn modelId="{DDC6A4F6-E66D-41BD-9B51-51ED7AA65BFD}" type="presOf" srcId="{3BD9E46E-4F52-4C5F-8196-FF63AF697462}" destId="{623D3255-20E1-456C-B58B-C65546350931}" srcOrd="0" destOrd="6" presId="urn:microsoft.com/office/officeart/2005/8/layout/chevron2"/>
    <dgm:cxn modelId="{B270B33A-D020-4884-B27B-CFBA050400BB}" type="presParOf" srcId="{E68A95E8-315F-403A-B332-9717A4DD7073}" destId="{54F94FF7-2A44-4D0B-8C58-F8F575F9DFC5}" srcOrd="0" destOrd="0" presId="urn:microsoft.com/office/officeart/2005/8/layout/chevron2"/>
    <dgm:cxn modelId="{B28D2DF1-53A5-409A-BA85-E32088079CD2}" type="presParOf" srcId="{54F94FF7-2A44-4D0B-8C58-F8F575F9DFC5}" destId="{1CBC39A3-611B-4D6D-BFCD-6BE7DB85D332}" srcOrd="0" destOrd="0" presId="urn:microsoft.com/office/officeart/2005/8/layout/chevron2"/>
    <dgm:cxn modelId="{0E472332-0F6D-4E4E-A832-702EC03CBAFD}" type="presParOf" srcId="{54F94FF7-2A44-4D0B-8C58-F8F575F9DFC5}" destId="{EF749B89-13A6-417C-B571-0BD97547FEDB}" srcOrd="1" destOrd="0" presId="urn:microsoft.com/office/officeart/2005/8/layout/chevron2"/>
    <dgm:cxn modelId="{8A3D83E2-3A88-44C5-8CEB-71623CE02777}" type="presParOf" srcId="{E68A95E8-315F-403A-B332-9717A4DD7073}" destId="{2D62317A-E1A8-4514-BFCC-EC16CA9C1BB5}" srcOrd="1" destOrd="0" presId="urn:microsoft.com/office/officeart/2005/8/layout/chevron2"/>
    <dgm:cxn modelId="{4A4A2B9C-DA3B-4969-A3B1-E9E99E5F102A}" type="presParOf" srcId="{E68A95E8-315F-403A-B332-9717A4DD7073}" destId="{6F178BBE-925C-4CE3-8113-8E3714D7BB16}" srcOrd="2" destOrd="0" presId="urn:microsoft.com/office/officeart/2005/8/layout/chevron2"/>
    <dgm:cxn modelId="{B8839981-FF83-45D8-9717-647CB632AF4A}" type="presParOf" srcId="{6F178BBE-925C-4CE3-8113-8E3714D7BB16}" destId="{25EC3CE8-CFE9-433B-A1E7-A8AB1363C6A6}" srcOrd="0" destOrd="0" presId="urn:microsoft.com/office/officeart/2005/8/layout/chevron2"/>
    <dgm:cxn modelId="{1B2E2823-B68A-42F6-AC27-E1723CEAFF3C}" type="presParOf" srcId="{6F178BBE-925C-4CE3-8113-8E3714D7BB16}" destId="{0E794820-BB7A-496A-B8B8-AEDA0ECBC8D3}" srcOrd="1" destOrd="0" presId="urn:microsoft.com/office/officeart/2005/8/layout/chevron2"/>
    <dgm:cxn modelId="{848F777C-B605-4603-8A78-31323EE4AF2A}" type="presParOf" srcId="{E68A95E8-315F-403A-B332-9717A4DD7073}" destId="{D75FD77E-078E-44C0-AB6B-4BE9DD1F7FB1}" srcOrd="3" destOrd="0" presId="urn:microsoft.com/office/officeart/2005/8/layout/chevron2"/>
    <dgm:cxn modelId="{5FC9DE5C-B9C0-4CD0-AFB3-ADAABCEA37B5}" type="presParOf" srcId="{E68A95E8-315F-403A-B332-9717A4DD7073}" destId="{F13ABC40-B836-425C-A791-42D6C5822E4F}" srcOrd="4" destOrd="0" presId="urn:microsoft.com/office/officeart/2005/8/layout/chevron2"/>
    <dgm:cxn modelId="{2097B324-5807-4100-9D7B-4A5DB8E68E3E}" type="presParOf" srcId="{F13ABC40-B836-425C-A791-42D6C5822E4F}" destId="{CC813267-E6A3-42FB-90FC-7959C8FDF91D}" srcOrd="0" destOrd="0" presId="urn:microsoft.com/office/officeart/2005/8/layout/chevron2"/>
    <dgm:cxn modelId="{114263A4-E914-4489-96C7-FD4787E60BE5}" type="presParOf" srcId="{F13ABC40-B836-425C-A791-42D6C5822E4F}" destId="{623D3255-20E1-456C-B58B-C655463509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E06AB-352F-4D98-9BE6-EF8AC1F1EAE4}" type="doc">
      <dgm:prSet loTypeId="urn:microsoft.com/office/officeart/2005/8/layout/chevron2" loCatId="list" qsTypeId="urn:microsoft.com/office/officeart/2005/8/quickstyle/3d2#1" qsCatId="3D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3817EDB9-B40E-4C20-849F-B3F13A321DFE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28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rPr>
            <a:t>4</a:t>
          </a:r>
          <a:r>
            <a:rPr lang="uk-UA" sz="1400" dirty="0"/>
            <a:t> </a:t>
          </a:r>
        </a:p>
      </dgm:t>
    </dgm:pt>
    <dgm:pt modelId="{499494DD-43AE-4909-8D57-ACBE62F026A9}" type="parTrans" cxnId="{F0B0FA46-EF2D-41DF-90EE-C5A7863D3A59}">
      <dgm:prSet/>
      <dgm:spPr/>
      <dgm:t>
        <a:bodyPr/>
        <a:lstStyle/>
        <a:p>
          <a:endParaRPr lang="uk-UA"/>
        </a:p>
      </dgm:t>
    </dgm:pt>
    <dgm:pt modelId="{9C1F70CD-28A2-4AA7-8C6E-6611B8A338DC}" type="sibTrans" cxnId="{F0B0FA46-EF2D-41DF-90EE-C5A7863D3A59}">
      <dgm:prSet/>
      <dgm:spPr/>
      <dgm:t>
        <a:bodyPr/>
        <a:lstStyle/>
        <a:p>
          <a:endParaRPr lang="uk-UA"/>
        </a:p>
      </dgm:t>
    </dgm:pt>
    <dgm:pt modelId="{1CDEAD0D-40D6-4B3F-AD00-93689AC08C55}">
      <dgm:prSet custT="1"/>
      <dgm:spPr/>
      <dgm:t>
        <a:bodyPr/>
        <a:lstStyle/>
        <a:p>
          <a:r>
            <a:rPr lang="uk-UA" sz="20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диференційований підході до дітей, залежно від стану їхнього зору та способів орієнтації в пізнанні навколишнього світу, включаючи застосування спеціальних форм і  методів роботи, методики індивідуально - </a:t>
          </a:r>
          <a:r>
            <a:rPr lang="uk-UA" sz="2000" noProof="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підгрупового</a:t>
          </a:r>
          <a:r>
            <a:rPr lang="uk-UA" sz="20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навчання, оригінальних  наочних посібників, підручників, тифлотехнічних засобів;</a:t>
          </a:r>
        </a:p>
      </dgm:t>
    </dgm:pt>
    <dgm:pt modelId="{F0A291FA-BE2C-4596-8A16-36413AB75C32}" type="parTrans" cxnId="{F2924BF8-2A3F-4AF9-90EE-727972208B21}">
      <dgm:prSet/>
      <dgm:spPr/>
      <dgm:t>
        <a:bodyPr/>
        <a:lstStyle/>
        <a:p>
          <a:endParaRPr lang="uk-UA"/>
        </a:p>
      </dgm:t>
    </dgm:pt>
    <dgm:pt modelId="{2B4590BF-EFFA-4930-9961-6E8D4B3AEFFA}" type="sibTrans" cxnId="{F2924BF8-2A3F-4AF9-90EE-727972208B21}">
      <dgm:prSet/>
      <dgm:spPr/>
      <dgm:t>
        <a:bodyPr/>
        <a:lstStyle/>
        <a:p>
          <a:endParaRPr lang="uk-UA"/>
        </a:p>
      </dgm:t>
    </dgm:pt>
    <dgm:pt modelId="{9EC6A5D5-FAB8-47F4-BE25-DF4998DA7C5C}">
      <dgm:prSet custT="1"/>
      <dgm:spPr/>
      <dgm:t>
        <a:bodyPr/>
        <a:lstStyle/>
        <a:p>
          <a:r>
            <a:rPr lang="uk-UA" sz="20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комплексний (клініко-фізіологічний, психолого-педагогічний) підхід до діагностики та корекційної допомоги дітям з порушенням зору;</a:t>
          </a:r>
        </a:p>
      </dgm:t>
    </dgm:pt>
    <dgm:pt modelId="{35E92B75-194B-452C-84E5-F8734DA1E812}" type="parTrans" cxnId="{F2FAEDB7-1679-4E7F-8D9F-4AAA1E6A374E}">
      <dgm:prSet/>
      <dgm:spPr/>
      <dgm:t>
        <a:bodyPr/>
        <a:lstStyle/>
        <a:p>
          <a:endParaRPr lang="uk-UA"/>
        </a:p>
      </dgm:t>
    </dgm:pt>
    <dgm:pt modelId="{A82C65F2-14BB-425D-B4E9-CAAFF70435B6}" type="sibTrans" cxnId="{F2FAEDB7-1679-4E7F-8D9F-4AAA1E6A374E}">
      <dgm:prSet/>
      <dgm:spPr/>
      <dgm:t>
        <a:bodyPr/>
        <a:lstStyle/>
        <a:p>
          <a:endParaRPr lang="uk-UA"/>
        </a:p>
      </dgm:t>
    </dgm:pt>
    <dgm:pt modelId="{C932AA31-DAEC-4C59-87E7-AD38586098C3}">
      <dgm:prSet custT="1"/>
      <dgm:spPr/>
      <dgm:t>
        <a:bodyPr/>
        <a:lstStyle/>
        <a:p>
          <a:r>
            <a:rPr lang="uk-UA" sz="20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створення офтальмологічних умов в групах, лікувальному кабінеті та спеціального розпорядку життя, лікування, виховного і освітнього процесу, з врахуванням  інтересів, здібностей і потреб дитини.</a:t>
          </a:r>
        </a:p>
      </dgm:t>
    </dgm:pt>
    <dgm:pt modelId="{F7FDC690-0FA8-47C7-A295-D83D9C47BF66}" type="parTrans" cxnId="{AFCBDFFA-69E6-466D-BAAB-142917BF07F8}">
      <dgm:prSet/>
      <dgm:spPr/>
      <dgm:t>
        <a:bodyPr/>
        <a:lstStyle/>
        <a:p>
          <a:endParaRPr lang="uk-UA"/>
        </a:p>
      </dgm:t>
    </dgm:pt>
    <dgm:pt modelId="{758CCDB8-15C8-4033-BD78-F7852EE31294}" type="sibTrans" cxnId="{AFCBDFFA-69E6-466D-BAAB-142917BF07F8}">
      <dgm:prSet/>
      <dgm:spPr/>
      <dgm:t>
        <a:bodyPr/>
        <a:lstStyle/>
        <a:p>
          <a:endParaRPr lang="uk-UA"/>
        </a:p>
      </dgm:t>
    </dgm:pt>
    <dgm:pt modelId="{5021DD85-8787-4B1D-968F-15D7285A6AF2}">
      <dgm:prSet custT="1"/>
      <dgm:spPr/>
      <dgm:t>
        <a:bodyPr/>
        <a:lstStyle/>
        <a:p>
          <a:endParaRPr lang="uk-UA" sz="1400" dirty="0"/>
        </a:p>
      </dgm:t>
    </dgm:pt>
    <dgm:pt modelId="{96F50F95-540E-47E9-B25C-9FBDAF0DB3C1}" type="parTrans" cxnId="{BC96EFC5-83F2-4AD8-9E23-29B7DFD57517}">
      <dgm:prSet/>
      <dgm:spPr/>
      <dgm:t>
        <a:bodyPr/>
        <a:lstStyle/>
        <a:p>
          <a:endParaRPr lang="uk-UA"/>
        </a:p>
      </dgm:t>
    </dgm:pt>
    <dgm:pt modelId="{066ABE6D-DA3F-484E-83E0-1DED016316C6}" type="sibTrans" cxnId="{BC96EFC5-83F2-4AD8-9E23-29B7DFD57517}">
      <dgm:prSet/>
      <dgm:spPr/>
      <dgm:t>
        <a:bodyPr/>
        <a:lstStyle/>
        <a:p>
          <a:endParaRPr lang="uk-UA"/>
        </a:p>
      </dgm:t>
    </dgm:pt>
    <dgm:pt modelId="{184B35EC-32DB-4A08-8C1B-1C3E96AC3138}">
      <dgm:prSet custT="1"/>
      <dgm:spPr/>
      <dgm:t>
        <a:bodyPr/>
        <a:lstStyle/>
        <a:p>
          <a:endParaRPr lang="uk-UA" sz="1400" dirty="0"/>
        </a:p>
      </dgm:t>
    </dgm:pt>
    <dgm:pt modelId="{DDC3134C-5C06-4E4C-8EE6-D358D283108E}" type="parTrans" cxnId="{12D7599F-54CB-41EC-BA38-459FE0F70B82}">
      <dgm:prSet/>
      <dgm:spPr/>
      <dgm:t>
        <a:bodyPr/>
        <a:lstStyle/>
        <a:p>
          <a:endParaRPr lang="uk-UA"/>
        </a:p>
      </dgm:t>
    </dgm:pt>
    <dgm:pt modelId="{2ECE891E-4F6B-4D94-B936-B49D16750662}" type="sibTrans" cxnId="{12D7599F-54CB-41EC-BA38-459FE0F70B82}">
      <dgm:prSet/>
      <dgm:spPr/>
      <dgm:t>
        <a:bodyPr/>
        <a:lstStyle/>
        <a:p>
          <a:endParaRPr lang="uk-UA"/>
        </a:p>
      </dgm:t>
    </dgm:pt>
    <dgm:pt modelId="{E05122B0-9A88-4035-B9B6-D9F8410ADA26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28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rPr>
            <a:t>6</a:t>
          </a:r>
          <a:r>
            <a:rPr lang="uk-UA" sz="1400" dirty="0"/>
            <a:t> </a:t>
          </a:r>
        </a:p>
      </dgm:t>
    </dgm:pt>
    <dgm:pt modelId="{46C689E5-573F-44E2-B35B-AAC1A57D2FE2}" type="sibTrans" cxnId="{FF0F5EB0-2385-4621-A764-8FED966C57A7}">
      <dgm:prSet/>
      <dgm:spPr/>
      <dgm:t>
        <a:bodyPr/>
        <a:lstStyle/>
        <a:p>
          <a:endParaRPr lang="uk-UA"/>
        </a:p>
      </dgm:t>
    </dgm:pt>
    <dgm:pt modelId="{EA4F393C-BD85-4FF0-AB8E-7CA0F233ED6A}" type="parTrans" cxnId="{FF0F5EB0-2385-4621-A764-8FED966C57A7}">
      <dgm:prSet/>
      <dgm:spPr/>
      <dgm:t>
        <a:bodyPr/>
        <a:lstStyle/>
        <a:p>
          <a:endParaRPr lang="uk-UA"/>
        </a:p>
      </dgm:t>
    </dgm:pt>
    <dgm:pt modelId="{9FE3CC28-C5DF-4FAF-B0EF-4285072CE43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28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rPr>
            <a:t>5</a:t>
          </a:r>
          <a:r>
            <a:rPr lang="uk-UA" sz="1400" dirty="0"/>
            <a:t> </a:t>
          </a:r>
        </a:p>
      </dgm:t>
    </dgm:pt>
    <dgm:pt modelId="{1B3AEAD9-09BD-4F58-8165-CC2AF827BD28}" type="sibTrans" cxnId="{9882F40B-62BA-4FA0-90BF-E3218DA44BEA}">
      <dgm:prSet/>
      <dgm:spPr/>
      <dgm:t>
        <a:bodyPr/>
        <a:lstStyle/>
        <a:p>
          <a:endParaRPr lang="uk-UA"/>
        </a:p>
      </dgm:t>
    </dgm:pt>
    <dgm:pt modelId="{8E6D0BDB-C064-44BA-AF52-06A8CB90F293}" type="parTrans" cxnId="{9882F40B-62BA-4FA0-90BF-E3218DA44BEA}">
      <dgm:prSet/>
      <dgm:spPr/>
      <dgm:t>
        <a:bodyPr/>
        <a:lstStyle/>
        <a:p>
          <a:endParaRPr lang="uk-UA"/>
        </a:p>
      </dgm:t>
    </dgm:pt>
    <dgm:pt modelId="{E68A95E8-315F-403A-B332-9717A4DD7073}" type="pres">
      <dgm:prSet presAssocID="{3E9E06AB-352F-4D98-9BE6-EF8AC1F1EAE4}" presName="linearFlow" presStyleCnt="0">
        <dgm:presLayoutVars>
          <dgm:dir/>
          <dgm:animLvl val="lvl"/>
          <dgm:resizeHandles val="exact"/>
        </dgm:presLayoutVars>
      </dgm:prSet>
      <dgm:spPr/>
    </dgm:pt>
    <dgm:pt modelId="{B5F6C6CF-8349-498F-A9E6-9FB984375A53}" type="pres">
      <dgm:prSet presAssocID="{3817EDB9-B40E-4C20-849F-B3F13A321DFE}" presName="composite" presStyleCnt="0"/>
      <dgm:spPr/>
    </dgm:pt>
    <dgm:pt modelId="{FAE4545F-6171-469D-83C0-BD6C9561DD61}" type="pres">
      <dgm:prSet presAssocID="{3817EDB9-B40E-4C20-849F-B3F13A321DFE}" presName="parentText" presStyleLbl="alignNode1" presStyleIdx="0" presStyleCnt="3" custLinFactNeighborY="-27224">
        <dgm:presLayoutVars>
          <dgm:chMax val="1"/>
          <dgm:bulletEnabled val="1"/>
        </dgm:presLayoutVars>
      </dgm:prSet>
      <dgm:spPr/>
    </dgm:pt>
    <dgm:pt modelId="{33C31388-9539-425D-ADFE-162F8781DFBA}" type="pres">
      <dgm:prSet presAssocID="{3817EDB9-B40E-4C20-849F-B3F13A321DFE}" presName="descendantText" presStyleLbl="alignAcc1" presStyleIdx="0" presStyleCnt="3" custScaleY="227044" custLinFactNeighborX="830" custLinFactNeighborY="-13343">
        <dgm:presLayoutVars>
          <dgm:bulletEnabled val="1"/>
        </dgm:presLayoutVars>
      </dgm:prSet>
      <dgm:spPr/>
    </dgm:pt>
    <dgm:pt modelId="{1DFD8D3A-62F1-44F2-95C9-829C3C43930B}" type="pres">
      <dgm:prSet presAssocID="{9C1F70CD-28A2-4AA7-8C6E-6611B8A338DC}" presName="sp" presStyleCnt="0"/>
      <dgm:spPr/>
    </dgm:pt>
    <dgm:pt modelId="{F7418700-3208-483F-ACAF-07183F93E869}" type="pres">
      <dgm:prSet presAssocID="{9FE3CC28-C5DF-4FAF-B0EF-4285072CE433}" presName="composite" presStyleCnt="0"/>
      <dgm:spPr/>
    </dgm:pt>
    <dgm:pt modelId="{62782D3B-EA17-446D-B687-438307C99143}" type="pres">
      <dgm:prSet presAssocID="{9FE3CC28-C5DF-4FAF-B0EF-4285072CE433}" presName="parentText" presStyleLbl="alignNode1" presStyleIdx="1" presStyleCnt="3" custLinFactNeighborX="6141" custLinFactNeighborY="-13989">
        <dgm:presLayoutVars>
          <dgm:chMax val="1"/>
          <dgm:bulletEnabled val="1"/>
        </dgm:presLayoutVars>
      </dgm:prSet>
      <dgm:spPr/>
    </dgm:pt>
    <dgm:pt modelId="{15200700-5F77-449E-8CBC-24C66D992920}" type="pres">
      <dgm:prSet presAssocID="{9FE3CC28-C5DF-4FAF-B0EF-4285072CE433}" presName="descendantText" presStyleLbl="alignAcc1" presStyleIdx="1" presStyleCnt="3" custScaleY="192352" custLinFactNeighborX="0" custLinFactNeighborY="-2012">
        <dgm:presLayoutVars>
          <dgm:bulletEnabled val="1"/>
        </dgm:presLayoutVars>
      </dgm:prSet>
      <dgm:spPr/>
    </dgm:pt>
    <dgm:pt modelId="{EE15DF18-15C0-4C86-9E89-F4C403E6DE83}" type="pres">
      <dgm:prSet presAssocID="{1B3AEAD9-09BD-4F58-8165-CC2AF827BD28}" presName="sp" presStyleCnt="0"/>
      <dgm:spPr/>
    </dgm:pt>
    <dgm:pt modelId="{9AC59DFA-EEE7-47BA-A46F-03BAB63A06F4}" type="pres">
      <dgm:prSet presAssocID="{E05122B0-9A88-4035-B9B6-D9F8410ADA26}" presName="composite" presStyleCnt="0"/>
      <dgm:spPr/>
    </dgm:pt>
    <dgm:pt modelId="{E7F6C4B5-E71F-4F7C-A6E0-E4C6035E9A46}" type="pres">
      <dgm:prSet presAssocID="{E05122B0-9A88-4035-B9B6-D9F8410ADA26}" presName="parentText" presStyleLbl="alignNode1" presStyleIdx="2" presStyleCnt="3" custLinFactNeighborX="3070" custLinFactNeighborY="-10746">
        <dgm:presLayoutVars>
          <dgm:chMax val="1"/>
          <dgm:bulletEnabled val="1"/>
        </dgm:presLayoutVars>
      </dgm:prSet>
      <dgm:spPr/>
    </dgm:pt>
    <dgm:pt modelId="{BD903543-A712-4AED-8CB7-B9F8F9EBE0E4}" type="pres">
      <dgm:prSet presAssocID="{E05122B0-9A88-4035-B9B6-D9F8410ADA26}" presName="descendantText" presStyleLbl="alignAcc1" presStyleIdx="2" presStyleCnt="3" custScaleY="173253">
        <dgm:presLayoutVars>
          <dgm:bulletEnabled val="1"/>
        </dgm:presLayoutVars>
      </dgm:prSet>
      <dgm:spPr/>
    </dgm:pt>
  </dgm:ptLst>
  <dgm:cxnLst>
    <dgm:cxn modelId="{8125FD06-04D2-4933-BBB9-876D738D6C8A}" type="presOf" srcId="{3E9E06AB-352F-4D98-9BE6-EF8AC1F1EAE4}" destId="{E68A95E8-315F-403A-B332-9717A4DD7073}" srcOrd="0" destOrd="0" presId="urn:microsoft.com/office/officeart/2005/8/layout/chevron2"/>
    <dgm:cxn modelId="{9882F40B-62BA-4FA0-90BF-E3218DA44BEA}" srcId="{3E9E06AB-352F-4D98-9BE6-EF8AC1F1EAE4}" destId="{9FE3CC28-C5DF-4FAF-B0EF-4285072CE433}" srcOrd="1" destOrd="0" parTransId="{8E6D0BDB-C064-44BA-AF52-06A8CB90F293}" sibTransId="{1B3AEAD9-09BD-4F58-8165-CC2AF827BD28}"/>
    <dgm:cxn modelId="{2D625325-6843-467B-9198-32C72D0D70A4}" type="presOf" srcId="{1CDEAD0D-40D6-4B3F-AD00-93689AC08C55}" destId="{33C31388-9539-425D-ADFE-162F8781DFBA}" srcOrd="0" destOrd="0" presId="urn:microsoft.com/office/officeart/2005/8/layout/chevron2"/>
    <dgm:cxn modelId="{E0D9482C-47CF-4BED-B29B-2098735FB752}" type="presOf" srcId="{9EC6A5D5-FAB8-47F4-BE25-DF4998DA7C5C}" destId="{15200700-5F77-449E-8CBC-24C66D992920}" srcOrd="0" destOrd="0" presId="urn:microsoft.com/office/officeart/2005/8/layout/chevron2"/>
    <dgm:cxn modelId="{8D30BA30-D769-4A26-BD21-008E726A3324}" type="presOf" srcId="{E05122B0-9A88-4035-B9B6-D9F8410ADA26}" destId="{E7F6C4B5-E71F-4F7C-A6E0-E4C6035E9A46}" srcOrd="0" destOrd="0" presId="urn:microsoft.com/office/officeart/2005/8/layout/chevron2"/>
    <dgm:cxn modelId="{48622D5D-7B14-4C3C-8190-41646D57D83F}" type="presOf" srcId="{3817EDB9-B40E-4C20-849F-B3F13A321DFE}" destId="{FAE4545F-6171-469D-83C0-BD6C9561DD61}" srcOrd="0" destOrd="0" presId="urn:microsoft.com/office/officeart/2005/8/layout/chevron2"/>
    <dgm:cxn modelId="{F0B0FA46-EF2D-41DF-90EE-C5A7863D3A59}" srcId="{3E9E06AB-352F-4D98-9BE6-EF8AC1F1EAE4}" destId="{3817EDB9-B40E-4C20-849F-B3F13A321DFE}" srcOrd="0" destOrd="0" parTransId="{499494DD-43AE-4909-8D57-ACBE62F026A9}" sibTransId="{9C1F70CD-28A2-4AA7-8C6E-6611B8A338DC}"/>
    <dgm:cxn modelId="{2CABD295-5351-4870-A186-0D881A58201F}" type="presOf" srcId="{184B35EC-32DB-4A08-8C1B-1C3E96AC3138}" destId="{15200700-5F77-449E-8CBC-24C66D992920}" srcOrd="0" destOrd="1" presId="urn:microsoft.com/office/officeart/2005/8/layout/chevron2"/>
    <dgm:cxn modelId="{12D7599F-54CB-41EC-BA38-459FE0F70B82}" srcId="{9FE3CC28-C5DF-4FAF-B0EF-4285072CE433}" destId="{184B35EC-32DB-4A08-8C1B-1C3E96AC3138}" srcOrd="1" destOrd="0" parTransId="{DDC3134C-5C06-4E4C-8EE6-D358D283108E}" sibTransId="{2ECE891E-4F6B-4D94-B936-B49D16750662}"/>
    <dgm:cxn modelId="{FF0F5EB0-2385-4621-A764-8FED966C57A7}" srcId="{3E9E06AB-352F-4D98-9BE6-EF8AC1F1EAE4}" destId="{E05122B0-9A88-4035-B9B6-D9F8410ADA26}" srcOrd="2" destOrd="0" parTransId="{EA4F393C-BD85-4FF0-AB8E-7CA0F233ED6A}" sibTransId="{46C689E5-573F-44E2-B35B-AAC1A57D2FE2}"/>
    <dgm:cxn modelId="{F2FAEDB7-1679-4E7F-8D9F-4AAA1E6A374E}" srcId="{9FE3CC28-C5DF-4FAF-B0EF-4285072CE433}" destId="{9EC6A5D5-FAB8-47F4-BE25-DF4998DA7C5C}" srcOrd="0" destOrd="0" parTransId="{35E92B75-194B-452C-84E5-F8734DA1E812}" sibTransId="{A82C65F2-14BB-425D-B4E9-CAAFF70435B6}"/>
    <dgm:cxn modelId="{BC96EFC5-83F2-4AD8-9E23-29B7DFD57517}" srcId="{3817EDB9-B40E-4C20-849F-B3F13A321DFE}" destId="{5021DD85-8787-4B1D-968F-15D7285A6AF2}" srcOrd="1" destOrd="0" parTransId="{96F50F95-540E-47E9-B25C-9FBDAF0DB3C1}" sibTransId="{066ABE6D-DA3F-484E-83E0-1DED016316C6}"/>
    <dgm:cxn modelId="{E48CDCCC-A22C-4724-A9A6-33ACBE8EF755}" type="presOf" srcId="{5021DD85-8787-4B1D-968F-15D7285A6AF2}" destId="{33C31388-9539-425D-ADFE-162F8781DFBA}" srcOrd="0" destOrd="1" presId="urn:microsoft.com/office/officeart/2005/8/layout/chevron2"/>
    <dgm:cxn modelId="{10D370F2-55E0-4CE8-8C51-9E7FCC338E0E}" type="presOf" srcId="{C932AA31-DAEC-4C59-87E7-AD38586098C3}" destId="{BD903543-A712-4AED-8CB7-B9F8F9EBE0E4}" srcOrd="0" destOrd="0" presId="urn:microsoft.com/office/officeart/2005/8/layout/chevron2"/>
    <dgm:cxn modelId="{4644F0F2-BD22-4DAB-A039-A1ADA804B6F4}" type="presOf" srcId="{9FE3CC28-C5DF-4FAF-B0EF-4285072CE433}" destId="{62782D3B-EA17-446D-B687-438307C99143}" srcOrd="0" destOrd="0" presId="urn:microsoft.com/office/officeart/2005/8/layout/chevron2"/>
    <dgm:cxn modelId="{F2924BF8-2A3F-4AF9-90EE-727972208B21}" srcId="{3817EDB9-B40E-4C20-849F-B3F13A321DFE}" destId="{1CDEAD0D-40D6-4B3F-AD00-93689AC08C55}" srcOrd="0" destOrd="0" parTransId="{F0A291FA-BE2C-4596-8A16-36413AB75C32}" sibTransId="{2B4590BF-EFFA-4930-9961-6E8D4B3AEFFA}"/>
    <dgm:cxn modelId="{AFCBDFFA-69E6-466D-BAAB-142917BF07F8}" srcId="{E05122B0-9A88-4035-B9B6-D9F8410ADA26}" destId="{C932AA31-DAEC-4C59-87E7-AD38586098C3}" srcOrd="0" destOrd="0" parTransId="{F7FDC690-0FA8-47C7-A295-D83D9C47BF66}" sibTransId="{758CCDB8-15C8-4033-BD78-F7852EE31294}"/>
    <dgm:cxn modelId="{938A5952-0729-4C3F-8C07-9A116C870BDA}" type="presParOf" srcId="{E68A95E8-315F-403A-B332-9717A4DD7073}" destId="{B5F6C6CF-8349-498F-A9E6-9FB984375A53}" srcOrd="0" destOrd="0" presId="urn:microsoft.com/office/officeart/2005/8/layout/chevron2"/>
    <dgm:cxn modelId="{2A104546-D226-4CFB-BD61-A206CB1C674F}" type="presParOf" srcId="{B5F6C6CF-8349-498F-A9E6-9FB984375A53}" destId="{FAE4545F-6171-469D-83C0-BD6C9561DD61}" srcOrd="0" destOrd="0" presId="urn:microsoft.com/office/officeart/2005/8/layout/chevron2"/>
    <dgm:cxn modelId="{4F5D803A-40AD-48DC-A4C2-221FFD1A2EF5}" type="presParOf" srcId="{B5F6C6CF-8349-498F-A9E6-9FB984375A53}" destId="{33C31388-9539-425D-ADFE-162F8781DFBA}" srcOrd="1" destOrd="0" presId="urn:microsoft.com/office/officeart/2005/8/layout/chevron2"/>
    <dgm:cxn modelId="{D8FBFBED-A822-4D14-B0C9-F46018A53421}" type="presParOf" srcId="{E68A95E8-315F-403A-B332-9717A4DD7073}" destId="{1DFD8D3A-62F1-44F2-95C9-829C3C43930B}" srcOrd="1" destOrd="0" presId="urn:microsoft.com/office/officeart/2005/8/layout/chevron2"/>
    <dgm:cxn modelId="{260F7F98-03A3-4D54-AE05-8FE18399A252}" type="presParOf" srcId="{E68A95E8-315F-403A-B332-9717A4DD7073}" destId="{F7418700-3208-483F-ACAF-07183F93E869}" srcOrd="2" destOrd="0" presId="urn:microsoft.com/office/officeart/2005/8/layout/chevron2"/>
    <dgm:cxn modelId="{29D62CE6-5AA5-44AF-B4B6-B249481C1337}" type="presParOf" srcId="{F7418700-3208-483F-ACAF-07183F93E869}" destId="{62782D3B-EA17-446D-B687-438307C99143}" srcOrd="0" destOrd="0" presId="urn:microsoft.com/office/officeart/2005/8/layout/chevron2"/>
    <dgm:cxn modelId="{CAA97F4E-F1C2-4D68-AE35-6E9EB9F37DDC}" type="presParOf" srcId="{F7418700-3208-483F-ACAF-07183F93E869}" destId="{15200700-5F77-449E-8CBC-24C66D992920}" srcOrd="1" destOrd="0" presId="urn:microsoft.com/office/officeart/2005/8/layout/chevron2"/>
    <dgm:cxn modelId="{A3311AE4-C1AB-447E-9DF0-A86E857CEDC7}" type="presParOf" srcId="{E68A95E8-315F-403A-B332-9717A4DD7073}" destId="{EE15DF18-15C0-4C86-9E89-F4C403E6DE83}" srcOrd="3" destOrd="0" presId="urn:microsoft.com/office/officeart/2005/8/layout/chevron2"/>
    <dgm:cxn modelId="{05C3A6BD-6029-4288-9A44-AA8FAB41C29B}" type="presParOf" srcId="{E68A95E8-315F-403A-B332-9717A4DD7073}" destId="{9AC59DFA-EEE7-47BA-A46F-03BAB63A06F4}" srcOrd="4" destOrd="0" presId="urn:microsoft.com/office/officeart/2005/8/layout/chevron2"/>
    <dgm:cxn modelId="{DA88966C-740E-4E04-8B77-A3F1E1045440}" type="presParOf" srcId="{9AC59DFA-EEE7-47BA-A46F-03BAB63A06F4}" destId="{E7F6C4B5-E71F-4F7C-A6E0-E4C6035E9A46}" srcOrd="0" destOrd="0" presId="urn:microsoft.com/office/officeart/2005/8/layout/chevron2"/>
    <dgm:cxn modelId="{4FD0B799-683F-4AD8-939C-138ED04C1E58}" type="presParOf" srcId="{9AC59DFA-EEE7-47BA-A46F-03BAB63A06F4}" destId="{BD903543-A712-4AED-8CB7-B9F8F9EBE0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E06AB-352F-4D98-9BE6-EF8AC1F1EAE4}" type="doc">
      <dgm:prSet loTypeId="urn:microsoft.com/office/officeart/2005/8/layout/chevron2" loCatId="list" qsTypeId="urn:microsoft.com/office/officeart/2005/8/quickstyle/3d2#1" qsCatId="3D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22E0367B-B274-4A78-9F7D-A4B918D99289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28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rPr>
            <a:t>1</a:t>
          </a:r>
          <a:r>
            <a:rPr lang="uk-UA" sz="1400" dirty="0"/>
            <a:t> </a:t>
          </a:r>
        </a:p>
      </dgm:t>
    </dgm:pt>
    <dgm:pt modelId="{AD45C7A3-7625-459D-B476-4BB93EC2632E}" type="parTrans" cxnId="{6902B0E5-C122-41A5-92B3-675975126CF8}">
      <dgm:prSet/>
      <dgm:spPr/>
      <dgm:t>
        <a:bodyPr/>
        <a:lstStyle/>
        <a:p>
          <a:endParaRPr lang="uk-UA"/>
        </a:p>
      </dgm:t>
    </dgm:pt>
    <dgm:pt modelId="{7D9C0EC4-873C-4FD4-A42E-CB30D96385A5}" type="sibTrans" cxnId="{6902B0E5-C122-41A5-92B3-675975126CF8}">
      <dgm:prSet/>
      <dgm:spPr/>
      <dgm:t>
        <a:bodyPr/>
        <a:lstStyle/>
        <a:p>
          <a:endParaRPr lang="uk-UA"/>
        </a:p>
      </dgm:t>
    </dgm:pt>
    <dgm:pt modelId="{491EA4BF-65DD-4520-824F-2F0FDD3C5FFD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28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rPr>
            <a:t>2</a:t>
          </a:r>
          <a:r>
            <a:rPr lang="ru-RU" sz="1400" dirty="0"/>
            <a:t> </a:t>
          </a:r>
          <a:endParaRPr lang="uk-UA" sz="1400" dirty="0"/>
        </a:p>
      </dgm:t>
    </dgm:pt>
    <dgm:pt modelId="{49AEE36C-DCEC-4B6F-91C2-A4B28D6D3A30}" type="parTrans" cxnId="{B1BA4332-493F-40C5-B89F-A750FE49EF16}">
      <dgm:prSet/>
      <dgm:spPr/>
      <dgm:t>
        <a:bodyPr/>
        <a:lstStyle/>
        <a:p>
          <a:endParaRPr lang="uk-UA"/>
        </a:p>
      </dgm:t>
    </dgm:pt>
    <dgm:pt modelId="{293C893B-59F3-45ED-9814-36616AC876E0}" type="sibTrans" cxnId="{B1BA4332-493F-40C5-B89F-A750FE49EF16}">
      <dgm:prSet/>
      <dgm:spPr/>
      <dgm:t>
        <a:bodyPr/>
        <a:lstStyle/>
        <a:p>
          <a:endParaRPr lang="uk-UA"/>
        </a:p>
      </dgm:t>
    </dgm:pt>
    <dgm:pt modelId="{1C45AD88-B0BA-4D37-B803-EC8A0843F3FB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28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rPr>
            <a:t>3</a:t>
          </a:r>
          <a:r>
            <a:rPr lang="uk-UA" sz="1400" dirty="0"/>
            <a:t> </a:t>
          </a:r>
        </a:p>
      </dgm:t>
    </dgm:pt>
    <dgm:pt modelId="{9BA2A8D9-511E-4523-86F4-2D6EFE72E0DC}" type="parTrans" cxnId="{EB2B23B3-A52D-4F18-B671-59EBC34A8E3C}">
      <dgm:prSet/>
      <dgm:spPr/>
      <dgm:t>
        <a:bodyPr/>
        <a:lstStyle/>
        <a:p>
          <a:endParaRPr lang="uk-UA"/>
        </a:p>
      </dgm:t>
    </dgm:pt>
    <dgm:pt modelId="{DBB6CA6D-F486-48E6-ABC3-50BF0CA5D42C}" type="sibTrans" cxnId="{EB2B23B3-A52D-4F18-B671-59EBC34A8E3C}">
      <dgm:prSet/>
      <dgm:spPr/>
      <dgm:t>
        <a:bodyPr/>
        <a:lstStyle/>
        <a:p>
          <a:endParaRPr lang="uk-UA"/>
        </a:p>
      </dgm:t>
    </dgm:pt>
    <dgm:pt modelId="{ACC79FB1-0522-4BCE-80E0-5013074CE523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uk-UA" sz="1200" dirty="0">
            <a:latin typeface="Arial Black" panose="020B0A04020102020204" pitchFamily="34" charset="0"/>
          </a:endParaRPr>
        </a:p>
      </dgm:t>
    </dgm:pt>
    <dgm:pt modelId="{4EF8F9DD-1403-4BD6-9F11-3CE1E308C055}" type="parTrans" cxnId="{54B55A9B-5FE4-4A9B-A89C-12AC7BF91852}">
      <dgm:prSet/>
      <dgm:spPr/>
      <dgm:t>
        <a:bodyPr/>
        <a:lstStyle/>
        <a:p>
          <a:endParaRPr lang="uk-UA"/>
        </a:p>
      </dgm:t>
    </dgm:pt>
    <dgm:pt modelId="{4262B1F5-5F78-474F-946E-6F68EF354462}" type="sibTrans" cxnId="{54B55A9B-5FE4-4A9B-A89C-12AC7BF91852}">
      <dgm:prSet/>
      <dgm:spPr/>
      <dgm:t>
        <a:bodyPr/>
        <a:lstStyle/>
        <a:p>
          <a:endParaRPr lang="uk-UA"/>
        </a:p>
      </dgm:t>
    </dgm:pt>
    <dgm:pt modelId="{3F5E0305-1775-4035-9DE1-F7DC50745AC1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uk-UA" sz="1300" dirty="0"/>
        </a:p>
      </dgm:t>
    </dgm:pt>
    <dgm:pt modelId="{C4CC3734-1D3F-4C8E-A50E-86551C5BA212}" type="parTrans" cxnId="{60760931-420E-4EEA-BA95-930231CB5EFF}">
      <dgm:prSet/>
      <dgm:spPr/>
      <dgm:t>
        <a:bodyPr/>
        <a:lstStyle/>
        <a:p>
          <a:endParaRPr lang="uk-UA"/>
        </a:p>
      </dgm:t>
    </dgm:pt>
    <dgm:pt modelId="{F6B6F7E8-D236-421A-89CD-3DB8D0C25557}" type="sibTrans" cxnId="{60760931-420E-4EEA-BA95-930231CB5EFF}">
      <dgm:prSet/>
      <dgm:spPr/>
      <dgm:t>
        <a:bodyPr/>
        <a:lstStyle/>
        <a:p>
          <a:endParaRPr lang="uk-UA"/>
        </a:p>
      </dgm:t>
    </dgm:pt>
    <dgm:pt modelId="{3BD9E46E-4F52-4C5F-8196-FF63AF697462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uk-UA" sz="1100" dirty="0"/>
        </a:p>
      </dgm:t>
    </dgm:pt>
    <dgm:pt modelId="{EC4D03B5-BA12-4C57-B47C-1AB67E21EC76}" type="parTrans" cxnId="{61AC4519-CA7A-473C-A236-18A7BA0F7DD7}">
      <dgm:prSet/>
      <dgm:spPr/>
      <dgm:t>
        <a:bodyPr/>
        <a:lstStyle/>
        <a:p>
          <a:endParaRPr lang="uk-UA"/>
        </a:p>
      </dgm:t>
    </dgm:pt>
    <dgm:pt modelId="{B0966E8C-3008-420E-98F6-5C6B054EB234}" type="sibTrans" cxnId="{61AC4519-CA7A-473C-A236-18A7BA0F7DD7}">
      <dgm:prSet/>
      <dgm:spPr/>
      <dgm:t>
        <a:bodyPr/>
        <a:lstStyle/>
        <a:p>
          <a:endParaRPr lang="uk-UA"/>
        </a:p>
      </dgm:t>
    </dgm:pt>
    <dgm:pt modelId="{B08BE6E6-7492-4FF2-A5BA-F4E776074540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uk-UA" sz="800" noProof="0" dirty="0"/>
        </a:p>
      </dgm:t>
    </dgm:pt>
    <dgm:pt modelId="{E1AC9BDE-E4C7-4E3A-B0F8-65EF7582187C}" type="sibTrans" cxnId="{2D8F6678-445F-430C-91AF-C8BA9484D63B}">
      <dgm:prSet/>
      <dgm:spPr/>
      <dgm:t>
        <a:bodyPr/>
        <a:lstStyle/>
        <a:p>
          <a:endParaRPr lang="uk-UA"/>
        </a:p>
      </dgm:t>
    </dgm:pt>
    <dgm:pt modelId="{28965F1B-21AB-49A0-81C9-8468B2D91F6E}" type="parTrans" cxnId="{2D8F6678-445F-430C-91AF-C8BA9484D63B}">
      <dgm:prSet/>
      <dgm:spPr/>
      <dgm:t>
        <a:bodyPr/>
        <a:lstStyle/>
        <a:p>
          <a:endParaRPr lang="uk-UA"/>
        </a:p>
      </dgm:t>
    </dgm:pt>
    <dgm:pt modelId="{938ACD73-5D93-4D12-B55C-498D2A27F345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uk-UA" sz="800" noProof="0" dirty="0"/>
        </a:p>
      </dgm:t>
    </dgm:pt>
    <dgm:pt modelId="{3E42E3B8-9192-460A-93E7-6A26AAF4E958}" type="parTrans" cxnId="{B171AB4A-153A-44D4-AA46-194D347A6745}">
      <dgm:prSet/>
      <dgm:spPr/>
      <dgm:t>
        <a:bodyPr/>
        <a:lstStyle/>
        <a:p>
          <a:endParaRPr lang="uk-UA"/>
        </a:p>
      </dgm:t>
    </dgm:pt>
    <dgm:pt modelId="{55F4D082-0F1E-42BC-B535-EFC3E01A2464}" type="sibTrans" cxnId="{B171AB4A-153A-44D4-AA46-194D347A6745}">
      <dgm:prSet/>
      <dgm:spPr/>
      <dgm:t>
        <a:bodyPr/>
        <a:lstStyle/>
        <a:p>
          <a:endParaRPr lang="uk-UA"/>
        </a:p>
      </dgm:t>
    </dgm:pt>
    <dgm:pt modelId="{50743F8D-2E7B-40C6-AF5F-68F0A99FD140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uk-UA" sz="1100" dirty="0"/>
        </a:p>
      </dgm:t>
    </dgm:pt>
    <dgm:pt modelId="{C317D1E2-9485-483E-96F8-58EA090A566A}" type="parTrans" cxnId="{87A6B666-FD60-42D9-94B2-0FC47BE137EC}">
      <dgm:prSet/>
      <dgm:spPr/>
      <dgm:t>
        <a:bodyPr/>
        <a:lstStyle/>
        <a:p>
          <a:endParaRPr lang="uk-UA"/>
        </a:p>
      </dgm:t>
    </dgm:pt>
    <dgm:pt modelId="{45CA0ACF-AD48-4812-8913-CAA34A70E82F}" type="sibTrans" cxnId="{87A6B666-FD60-42D9-94B2-0FC47BE137EC}">
      <dgm:prSet/>
      <dgm:spPr/>
      <dgm:t>
        <a:bodyPr/>
        <a:lstStyle/>
        <a:p>
          <a:endParaRPr lang="uk-UA"/>
        </a:p>
      </dgm:t>
    </dgm:pt>
    <dgm:pt modelId="{A1CBEF31-9C5E-4726-887F-91915FC102B1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uk-UA" sz="1200" dirty="0">
            <a:latin typeface="Arial Black" panose="020B0A04020102020204" pitchFamily="34" charset="0"/>
          </a:endParaRPr>
        </a:p>
      </dgm:t>
    </dgm:pt>
    <dgm:pt modelId="{5CC834FF-42C5-4B64-B019-89A7EB5519D8}" type="parTrans" cxnId="{FD293409-4E1E-4F71-82B8-21066589AED3}">
      <dgm:prSet/>
      <dgm:spPr/>
      <dgm:t>
        <a:bodyPr/>
        <a:lstStyle/>
        <a:p>
          <a:endParaRPr lang="uk-UA"/>
        </a:p>
      </dgm:t>
    </dgm:pt>
    <dgm:pt modelId="{46745946-04B2-4EBF-8058-3C5BCF122B6E}" type="sibTrans" cxnId="{FD293409-4E1E-4F71-82B8-21066589AED3}">
      <dgm:prSet/>
      <dgm:spPr/>
      <dgm:t>
        <a:bodyPr/>
        <a:lstStyle/>
        <a:p>
          <a:endParaRPr lang="uk-UA"/>
        </a:p>
      </dgm:t>
    </dgm:pt>
    <dgm:pt modelId="{06E9D471-1BD7-4C05-902D-E5899C967D2A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uk-UA" sz="1100" dirty="0"/>
        </a:p>
      </dgm:t>
    </dgm:pt>
    <dgm:pt modelId="{F58C757E-65F0-4A56-AE8E-0AD6CB97DC60}" type="parTrans" cxnId="{4C441640-87E8-46C2-922A-F63BA866AB90}">
      <dgm:prSet/>
      <dgm:spPr/>
      <dgm:t>
        <a:bodyPr/>
        <a:lstStyle/>
        <a:p>
          <a:endParaRPr lang="uk-UA"/>
        </a:p>
      </dgm:t>
    </dgm:pt>
    <dgm:pt modelId="{77B8D1BC-6791-4B68-B59F-6ECF5F49F9D0}" type="sibTrans" cxnId="{4C441640-87E8-46C2-922A-F63BA866AB90}">
      <dgm:prSet/>
      <dgm:spPr/>
      <dgm:t>
        <a:bodyPr/>
        <a:lstStyle/>
        <a:p>
          <a:endParaRPr lang="uk-UA"/>
        </a:p>
      </dgm:t>
    </dgm:pt>
    <dgm:pt modelId="{A0969D9C-2E48-49B1-B992-C7FF688EFC02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uk-UA" sz="1100" dirty="0"/>
        </a:p>
      </dgm:t>
    </dgm:pt>
    <dgm:pt modelId="{3D40E600-3391-4FFC-8879-79AD7CBC8FCF}" type="parTrans" cxnId="{80A1C647-2580-4074-A0C8-7EC5DC81390E}">
      <dgm:prSet/>
      <dgm:spPr/>
      <dgm:t>
        <a:bodyPr/>
        <a:lstStyle/>
        <a:p>
          <a:endParaRPr lang="uk-UA"/>
        </a:p>
      </dgm:t>
    </dgm:pt>
    <dgm:pt modelId="{F0039EB2-DA2D-4251-9AD3-106685BCA95D}" type="sibTrans" cxnId="{80A1C647-2580-4074-A0C8-7EC5DC81390E}">
      <dgm:prSet/>
      <dgm:spPr/>
      <dgm:t>
        <a:bodyPr/>
        <a:lstStyle/>
        <a:p>
          <a:endParaRPr lang="uk-UA"/>
        </a:p>
      </dgm:t>
    </dgm:pt>
    <dgm:pt modelId="{AB8EF2F8-F8FE-443E-A1E4-708EF2886C21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Формування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навиків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дошкільника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способам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цілеспрямованого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сприйняття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предметного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світу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на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компенсаторній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основі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: способам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зорової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орієнтації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у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знайомих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і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нових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ситуаціях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, в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розрізненні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ознак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та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властивостей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предметного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світу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endParaRPr lang="uk-UA" sz="2400" dirty="0"/>
        </a:p>
      </dgm:t>
    </dgm:pt>
    <dgm:pt modelId="{73E7D713-CF6F-4CAB-B2D5-2001C9575789}" type="parTrans" cxnId="{3163270B-DE59-48BD-AE11-9D7824EA3D53}">
      <dgm:prSet/>
      <dgm:spPr/>
      <dgm:t>
        <a:bodyPr/>
        <a:lstStyle/>
        <a:p>
          <a:endParaRPr lang="uk-UA"/>
        </a:p>
      </dgm:t>
    </dgm:pt>
    <dgm:pt modelId="{E54E34CF-C8A1-498D-B120-B655D8249585}" type="sibTrans" cxnId="{3163270B-DE59-48BD-AE11-9D7824EA3D53}">
      <dgm:prSet/>
      <dgm:spPr/>
      <dgm:t>
        <a:bodyPr/>
        <a:lstStyle/>
        <a:p>
          <a:endParaRPr lang="uk-UA"/>
        </a:p>
      </dgm:t>
    </dgm:pt>
    <dgm:pt modelId="{EA2CE765-76F2-4D1A-8849-258F63FE7193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sz="24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Розвиток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збережених зорових функцій у дітей, відновлення їх до норми медичними і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педагогічними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засобами</a:t>
          </a:r>
          <a:endParaRPr lang="uk-UA" sz="24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E4BDE9A1-D076-4401-9A37-6C40F7D6AFE2}" type="parTrans" cxnId="{4F9F17DF-E35E-49CF-9D7E-F6D10BD53BD4}">
      <dgm:prSet/>
      <dgm:spPr/>
      <dgm:t>
        <a:bodyPr/>
        <a:lstStyle/>
        <a:p>
          <a:endParaRPr lang="uk-UA"/>
        </a:p>
      </dgm:t>
    </dgm:pt>
    <dgm:pt modelId="{2FA091B3-E7F1-4D57-BED7-948E9A69F146}" type="sibTrans" cxnId="{4F9F17DF-E35E-49CF-9D7E-F6D10BD53BD4}">
      <dgm:prSet/>
      <dgm:spPr/>
      <dgm:t>
        <a:bodyPr/>
        <a:lstStyle/>
        <a:p>
          <a:endParaRPr lang="uk-UA"/>
        </a:p>
      </dgm:t>
    </dgm:pt>
    <dgm:pt modelId="{24EF0F9E-B859-4C00-9784-0ED75AF1E3E9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sz="24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Система вправ, які сприяють активізації зорового сприймання та пізнання навколишньої дійсності, узгоджуються з лікарем-офтальмологом і сестрою-</a:t>
          </a:r>
          <a:r>
            <a:rPr lang="uk-UA" sz="2400" noProof="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ортоптисткою</a:t>
          </a:r>
          <a:endParaRPr lang="uk-UA" sz="2400" noProof="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9F8ECC90-E722-458B-8EB5-68F2C5683F91}" type="parTrans" cxnId="{94BF834C-9D2D-4C6F-80EE-C7C311A52EDC}">
      <dgm:prSet/>
      <dgm:spPr/>
      <dgm:t>
        <a:bodyPr/>
        <a:lstStyle/>
        <a:p>
          <a:endParaRPr lang="uk-UA"/>
        </a:p>
      </dgm:t>
    </dgm:pt>
    <dgm:pt modelId="{EE0E5D88-5923-444E-8E5B-FB5D2D415860}" type="sibTrans" cxnId="{94BF834C-9D2D-4C6F-80EE-C7C311A52EDC}">
      <dgm:prSet/>
      <dgm:spPr/>
      <dgm:t>
        <a:bodyPr/>
        <a:lstStyle/>
        <a:p>
          <a:endParaRPr lang="uk-UA"/>
        </a:p>
      </dgm:t>
    </dgm:pt>
    <dgm:pt modelId="{E68A95E8-315F-403A-B332-9717A4DD7073}" type="pres">
      <dgm:prSet presAssocID="{3E9E06AB-352F-4D98-9BE6-EF8AC1F1EAE4}" presName="linearFlow" presStyleCnt="0">
        <dgm:presLayoutVars>
          <dgm:dir/>
          <dgm:animLvl val="lvl"/>
          <dgm:resizeHandles val="exact"/>
        </dgm:presLayoutVars>
      </dgm:prSet>
      <dgm:spPr/>
    </dgm:pt>
    <dgm:pt modelId="{54F94FF7-2A44-4D0B-8C58-F8F575F9DFC5}" type="pres">
      <dgm:prSet presAssocID="{22E0367B-B274-4A78-9F7D-A4B918D99289}" presName="composite" presStyleCnt="0"/>
      <dgm:spPr/>
    </dgm:pt>
    <dgm:pt modelId="{1CBC39A3-611B-4D6D-BFCD-6BE7DB85D332}" type="pres">
      <dgm:prSet presAssocID="{22E0367B-B274-4A78-9F7D-A4B918D99289}" presName="parentText" presStyleLbl="alignNode1" presStyleIdx="0" presStyleCnt="3" custLinFactNeighborX="2389" custLinFactNeighborY="-14786">
        <dgm:presLayoutVars>
          <dgm:chMax val="1"/>
          <dgm:bulletEnabled val="1"/>
        </dgm:presLayoutVars>
      </dgm:prSet>
      <dgm:spPr/>
    </dgm:pt>
    <dgm:pt modelId="{EF749B89-13A6-417C-B571-0BD97547FEDB}" type="pres">
      <dgm:prSet presAssocID="{22E0367B-B274-4A78-9F7D-A4B918D99289}" presName="descendantText" presStyleLbl="alignAcc1" presStyleIdx="0" presStyleCnt="3" custScaleY="133925" custLinFactNeighborX="0" custLinFactNeighborY="4778">
        <dgm:presLayoutVars>
          <dgm:bulletEnabled val="1"/>
        </dgm:presLayoutVars>
      </dgm:prSet>
      <dgm:spPr/>
    </dgm:pt>
    <dgm:pt modelId="{2D62317A-E1A8-4514-BFCC-EC16CA9C1BB5}" type="pres">
      <dgm:prSet presAssocID="{7D9C0EC4-873C-4FD4-A42E-CB30D96385A5}" presName="sp" presStyleCnt="0"/>
      <dgm:spPr/>
    </dgm:pt>
    <dgm:pt modelId="{6F178BBE-925C-4CE3-8113-8E3714D7BB16}" type="pres">
      <dgm:prSet presAssocID="{491EA4BF-65DD-4520-824F-2F0FDD3C5FFD}" presName="composite" presStyleCnt="0"/>
      <dgm:spPr/>
    </dgm:pt>
    <dgm:pt modelId="{25EC3CE8-CFE9-433B-A1E7-A8AB1363C6A6}" type="pres">
      <dgm:prSet presAssocID="{491EA4BF-65DD-4520-824F-2F0FDD3C5FFD}" presName="parentText" presStyleLbl="alignNode1" presStyleIdx="1" presStyleCnt="3" custLinFactNeighborX="-2437" custLinFactNeighborY="-30709">
        <dgm:presLayoutVars>
          <dgm:chMax val="1"/>
          <dgm:bulletEnabled val="1"/>
        </dgm:presLayoutVars>
      </dgm:prSet>
      <dgm:spPr/>
    </dgm:pt>
    <dgm:pt modelId="{0E794820-BB7A-496A-B8B8-AEDA0ECBC8D3}" type="pres">
      <dgm:prSet presAssocID="{491EA4BF-65DD-4520-824F-2F0FDD3C5FFD}" presName="descendantText" presStyleLbl="alignAcc1" presStyleIdx="1" presStyleCnt="3" custScaleY="176375" custLinFactNeighborX="0" custLinFactNeighborY="-1836">
        <dgm:presLayoutVars>
          <dgm:bulletEnabled val="1"/>
        </dgm:presLayoutVars>
      </dgm:prSet>
      <dgm:spPr/>
    </dgm:pt>
    <dgm:pt modelId="{D75FD77E-078E-44C0-AB6B-4BE9DD1F7FB1}" type="pres">
      <dgm:prSet presAssocID="{293C893B-59F3-45ED-9814-36616AC876E0}" presName="sp" presStyleCnt="0"/>
      <dgm:spPr/>
    </dgm:pt>
    <dgm:pt modelId="{F13ABC40-B836-425C-A791-42D6C5822E4F}" type="pres">
      <dgm:prSet presAssocID="{1C45AD88-B0BA-4D37-B803-EC8A0843F3FB}" presName="composite" presStyleCnt="0"/>
      <dgm:spPr/>
    </dgm:pt>
    <dgm:pt modelId="{CC813267-E6A3-42FB-90FC-7959C8FDF91D}" type="pres">
      <dgm:prSet presAssocID="{1C45AD88-B0BA-4D37-B803-EC8A0843F3FB}" presName="parentText" presStyleLbl="alignNode1" presStyleIdx="2" presStyleCnt="3" custLinFactNeighborX="-3250" custLinFactNeighborY="-30709">
        <dgm:presLayoutVars>
          <dgm:chMax val="1"/>
          <dgm:bulletEnabled val="1"/>
        </dgm:presLayoutVars>
      </dgm:prSet>
      <dgm:spPr/>
    </dgm:pt>
    <dgm:pt modelId="{623D3255-20E1-456C-B58B-C65546350931}" type="pres">
      <dgm:prSet presAssocID="{1C45AD88-B0BA-4D37-B803-EC8A0843F3FB}" presName="descendantText" presStyleLbl="alignAcc1" presStyleIdx="2" presStyleCnt="3" custScaleX="101074" custScaleY="180632" custLinFactNeighborX="0" custLinFactNeighborY="6075">
        <dgm:presLayoutVars>
          <dgm:bulletEnabled val="1"/>
        </dgm:presLayoutVars>
      </dgm:prSet>
      <dgm:spPr/>
    </dgm:pt>
  </dgm:ptLst>
  <dgm:cxnLst>
    <dgm:cxn modelId="{FD293409-4E1E-4F71-82B8-21066589AED3}" srcId="{1C45AD88-B0BA-4D37-B803-EC8A0843F3FB}" destId="{A1CBEF31-9C5E-4726-887F-91915FC102B1}" srcOrd="5" destOrd="0" parTransId="{5CC834FF-42C5-4B64-B019-89A7EB5519D8}" sibTransId="{46745946-04B2-4EBF-8058-3C5BCF122B6E}"/>
    <dgm:cxn modelId="{3163270B-DE59-48BD-AE11-9D7824EA3D53}" srcId="{1C45AD88-B0BA-4D37-B803-EC8A0843F3FB}" destId="{AB8EF2F8-F8FE-443E-A1E4-708EF2886C21}" srcOrd="3" destOrd="0" parTransId="{73E7D713-CF6F-4CAB-B2D5-2001C9575789}" sibTransId="{E54E34CF-C8A1-498D-B120-B655D8249585}"/>
    <dgm:cxn modelId="{1B12CB0C-9980-4818-AA74-45E14D17A574}" type="presOf" srcId="{938ACD73-5D93-4D12-B55C-498D2A27F345}" destId="{0E794820-BB7A-496A-B8B8-AEDA0ECBC8D3}" srcOrd="0" destOrd="2" presId="urn:microsoft.com/office/officeart/2005/8/layout/chevron2"/>
    <dgm:cxn modelId="{61AC4519-CA7A-473C-A236-18A7BA0F7DD7}" srcId="{1C45AD88-B0BA-4D37-B803-EC8A0843F3FB}" destId="{3BD9E46E-4F52-4C5F-8196-FF63AF697462}" srcOrd="4" destOrd="0" parTransId="{EC4D03B5-BA12-4C57-B47C-1AB67E21EC76}" sibTransId="{B0966E8C-3008-420E-98F6-5C6B054EB234}"/>
    <dgm:cxn modelId="{51D4C02B-874C-47EF-91A7-82B41770E636}" type="presOf" srcId="{06E9D471-1BD7-4C05-902D-E5899C967D2A}" destId="{623D3255-20E1-456C-B58B-C65546350931}" srcOrd="0" destOrd="1" presId="urn:microsoft.com/office/officeart/2005/8/layout/chevron2"/>
    <dgm:cxn modelId="{60760931-420E-4EEA-BA95-930231CB5EFF}" srcId="{22E0367B-B274-4A78-9F7D-A4B918D99289}" destId="{3F5E0305-1775-4035-9DE1-F7DC50745AC1}" srcOrd="0" destOrd="0" parTransId="{C4CC3734-1D3F-4C8E-A50E-86551C5BA212}" sibTransId="{F6B6F7E8-D236-421A-89CD-3DB8D0C25557}"/>
    <dgm:cxn modelId="{B1BA4332-493F-40C5-B89F-A750FE49EF16}" srcId="{3E9E06AB-352F-4D98-9BE6-EF8AC1F1EAE4}" destId="{491EA4BF-65DD-4520-824F-2F0FDD3C5FFD}" srcOrd="1" destOrd="0" parTransId="{49AEE36C-DCEC-4B6F-91C2-A4B28D6D3A30}" sibTransId="{293C893B-59F3-45ED-9814-36616AC876E0}"/>
    <dgm:cxn modelId="{73CFD637-1C2A-47E8-84AD-34C26EFE3CD2}" type="presOf" srcId="{ACC79FB1-0522-4BCE-80E0-5013074CE523}" destId="{623D3255-20E1-456C-B58B-C65546350931}" srcOrd="0" destOrd="6" presId="urn:microsoft.com/office/officeart/2005/8/layout/chevron2"/>
    <dgm:cxn modelId="{4C441640-87E8-46C2-922A-F63BA866AB90}" srcId="{1C45AD88-B0BA-4D37-B803-EC8A0843F3FB}" destId="{06E9D471-1BD7-4C05-902D-E5899C967D2A}" srcOrd="1" destOrd="0" parTransId="{F58C757E-65F0-4A56-AE8E-0AD6CB97DC60}" sibTransId="{77B8D1BC-6791-4B68-B59F-6ECF5F49F9D0}"/>
    <dgm:cxn modelId="{87A6B666-FD60-42D9-94B2-0FC47BE137EC}" srcId="{1C45AD88-B0BA-4D37-B803-EC8A0843F3FB}" destId="{50743F8D-2E7B-40C6-AF5F-68F0A99FD140}" srcOrd="0" destOrd="0" parTransId="{C317D1E2-9485-483E-96F8-58EA090A566A}" sibTransId="{45CA0ACF-AD48-4812-8913-CAA34A70E82F}"/>
    <dgm:cxn modelId="{41FF5567-29B1-4E7A-966D-B02046F5DA08}" type="presOf" srcId="{22E0367B-B274-4A78-9F7D-A4B918D99289}" destId="{1CBC39A3-611B-4D6D-BFCD-6BE7DB85D332}" srcOrd="0" destOrd="0" presId="urn:microsoft.com/office/officeart/2005/8/layout/chevron2"/>
    <dgm:cxn modelId="{80A1C647-2580-4074-A0C8-7EC5DC81390E}" srcId="{1C45AD88-B0BA-4D37-B803-EC8A0843F3FB}" destId="{A0969D9C-2E48-49B1-B992-C7FF688EFC02}" srcOrd="2" destOrd="0" parTransId="{3D40E600-3391-4FFC-8879-79AD7CBC8FCF}" sibTransId="{F0039EB2-DA2D-4251-9AD3-106685BCA95D}"/>
    <dgm:cxn modelId="{B171AB4A-153A-44D4-AA46-194D347A6745}" srcId="{491EA4BF-65DD-4520-824F-2F0FDD3C5FFD}" destId="{938ACD73-5D93-4D12-B55C-498D2A27F345}" srcOrd="2" destOrd="0" parTransId="{3E42E3B8-9192-460A-93E7-6A26AAF4E958}" sibTransId="{55F4D082-0F1E-42BC-B535-EFC3E01A2464}"/>
    <dgm:cxn modelId="{AFD7E16B-C86D-449E-8E00-31BE364AEC89}" type="presOf" srcId="{3F5E0305-1775-4035-9DE1-F7DC50745AC1}" destId="{EF749B89-13A6-417C-B571-0BD97547FEDB}" srcOrd="0" destOrd="0" presId="urn:microsoft.com/office/officeart/2005/8/layout/chevron2"/>
    <dgm:cxn modelId="{94BF834C-9D2D-4C6F-80EE-C7C311A52EDC}" srcId="{491EA4BF-65DD-4520-824F-2F0FDD3C5FFD}" destId="{24EF0F9E-B859-4C00-9784-0ED75AF1E3E9}" srcOrd="1" destOrd="0" parTransId="{9F8ECC90-E722-458B-8EB5-68F2C5683F91}" sibTransId="{EE0E5D88-5923-444E-8E5B-FB5D2D415860}"/>
    <dgm:cxn modelId="{2D8F6678-445F-430C-91AF-C8BA9484D63B}" srcId="{491EA4BF-65DD-4520-824F-2F0FDD3C5FFD}" destId="{B08BE6E6-7492-4FF2-A5BA-F4E776074540}" srcOrd="0" destOrd="0" parTransId="{28965F1B-21AB-49A0-81C9-8468B2D91F6E}" sibTransId="{E1AC9BDE-E4C7-4E3A-B0F8-65EF7582187C}"/>
    <dgm:cxn modelId="{7756DE84-7064-4B9D-9E7F-A9A8E0D83CC8}" type="presOf" srcId="{EA2CE765-76F2-4D1A-8849-258F63FE7193}" destId="{EF749B89-13A6-417C-B571-0BD97547FEDB}" srcOrd="0" destOrd="1" presId="urn:microsoft.com/office/officeart/2005/8/layout/chevron2"/>
    <dgm:cxn modelId="{FD3B8E90-E326-42BD-B1D9-B256A2A9F8E7}" type="presOf" srcId="{B08BE6E6-7492-4FF2-A5BA-F4E776074540}" destId="{0E794820-BB7A-496A-B8B8-AEDA0ECBC8D3}" srcOrd="0" destOrd="0" presId="urn:microsoft.com/office/officeart/2005/8/layout/chevron2"/>
    <dgm:cxn modelId="{CCC24896-CB8A-4D46-A45B-A37694E4CEB3}" type="presOf" srcId="{AB8EF2F8-F8FE-443E-A1E4-708EF2886C21}" destId="{623D3255-20E1-456C-B58B-C65546350931}" srcOrd="0" destOrd="3" presId="urn:microsoft.com/office/officeart/2005/8/layout/chevron2"/>
    <dgm:cxn modelId="{442B6C99-5030-4435-A610-D601D041AD68}" type="presOf" srcId="{491EA4BF-65DD-4520-824F-2F0FDD3C5FFD}" destId="{25EC3CE8-CFE9-433B-A1E7-A8AB1363C6A6}" srcOrd="0" destOrd="0" presId="urn:microsoft.com/office/officeart/2005/8/layout/chevron2"/>
    <dgm:cxn modelId="{54B55A9B-5FE4-4A9B-A89C-12AC7BF91852}" srcId="{1C45AD88-B0BA-4D37-B803-EC8A0843F3FB}" destId="{ACC79FB1-0522-4BCE-80E0-5013074CE523}" srcOrd="6" destOrd="0" parTransId="{4EF8F9DD-1403-4BD6-9F11-3CE1E308C055}" sibTransId="{4262B1F5-5F78-474F-946E-6F68EF354462}"/>
    <dgm:cxn modelId="{6E40559E-E68A-4CB9-B279-33FD7ED850FE}" type="presOf" srcId="{1C45AD88-B0BA-4D37-B803-EC8A0843F3FB}" destId="{CC813267-E6A3-42FB-90FC-7959C8FDF91D}" srcOrd="0" destOrd="0" presId="urn:microsoft.com/office/officeart/2005/8/layout/chevron2"/>
    <dgm:cxn modelId="{EFD220A5-804E-4E1A-BD0E-7B8653E5563C}" type="presOf" srcId="{3E9E06AB-352F-4D98-9BE6-EF8AC1F1EAE4}" destId="{E68A95E8-315F-403A-B332-9717A4DD7073}" srcOrd="0" destOrd="0" presId="urn:microsoft.com/office/officeart/2005/8/layout/chevron2"/>
    <dgm:cxn modelId="{EB2B23B3-A52D-4F18-B671-59EBC34A8E3C}" srcId="{3E9E06AB-352F-4D98-9BE6-EF8AC1F1EAE4}" destId="{1C45AD88-B0BA-4D37-B803-EC8A0843F3FB}" srcOrd="2" destOrd="0" parTransId="{9BA2A8D9-511E-4523-86F4-2D6EFE72E0DC}" sibTransId="{DBB6CA6D-F486-48E6-ABC3-50BF0CA5D42C}"/>
    <dgm:cxn modelId="{A49757B8-1915-424E-91D3-61F0BD9F9384}" type="presOf" srcId="{24EF0F9E-B859-4C00-9784-0ED75AF1E3E9}" destId="{0E794820-BB7A-496A-B8B8-AEDA0ECBC8D3}" srcOrd="0" destOrd="1" presId="urn:microsoft.com/office/officeart/2005/8/layout/chevron2"/>
    <dgm:cxn modelId="{4C6B57BE-6056-4C25-A0C6-7BB41C310034}" type="presOf" srcId="{3BD9E46E-4F52-4C5F-8196-FF63AF697462}" destId="{623D3255-20E1-456C-B58B-C65546350931}" srcOrd="0" destOrd="4" presId="urn:microsoft.com/office/officeart/2005/8/layout/chevron2"/>
    <dgm:cxn modelId="{F3C90CC7-EC85-4FF9-AD8B-069865D1E45E}" type="presOf" srcId="{A1CBEF31-9C5E-4726-887F-91915FC102B1}" destId="{623D3255-20E1-456C-B58B-C65546350931}" srcOrd="0" destOrd="5" presId="urn:microsoft.com/office/officeart/2005/8/layout/chevron2"/>
    <dgm:cxn modelId="{8A4665D9-B05F-4FE8-9F5C-096E0219863D}" type="presOf" srcId="{50743F8D-2E7B-40C6-AF5F-68F0A99FD140}" destId="{623D3255-20E1-456C-B58B-C65546350931}" srcOrd="0" destOrd="0" presId="urn:microsoft.com/office/officeart/2005/8/layout/chevron2"/>
    <dgm:cxn modelId="{4F9F17DF-E35E-49CF-9D7E-F6D10BD53BD4}" srcId="{22E0367B-B274-4A78-9F7D-A4B918D99289}" destId="{EA2CE765-76F2-4D1A-8849-258F63FE7193}" srcOrd="1" destOrd="0" parTransId="{E4BDE9A1-D076-4401-9A37-6C40F7D6AFE2}" sibTransId="{2FA091B3-E7F1-4D57-BED7-948E9A69F146}"/>
    <dgm:cxn modelId="{6902B0E5-C122-41A5-92B3-675975126CF8}" srcId="{3E9E06AB-352F-4D98-9BE6-EF8AC1F1EAE4}" destId="{22E0367B-B274-4A78-9F7D-A4B918D99289}" srcOrd="0" destOrd="0" parTransId="{AD45C7A3-7625-459D-B476-4BB93EC2632E}" sibTransId="{7D9C0EC4-873C-4FD4-A42E-CB30D96385A5}"/>
    <dgm:cxn modelId="{B2029BF3-6CD2-4F6A-91FB-506B08BBBB3F}" type="presOf" srcId="{A0969D9C-2E48-49B1-B992-C7FF688EFC02}" destId="{623D3255-20E1-456C-B58B-C65546350931}" srcOrd="0" destOrd="2" presId="urn:microsoft.com/office/officeart/2005/8/layout/chevron2"/>
    <dgm:cxn modelId="{015124F0-6E3C-4B4A-B396-2BAB88DD81BA}" type="presParOf" srcId="{E68A95E8-315F-403A-B332-9717A4DD7073}" destId="{54F94FF7-2A44-4D0B-8C58-F8F575F9DFC5}" srcOrd="0" destOrd="0" presId="urn:microsoft.com/office/officeart/2005/8/layout/chevron2"/>
    <dgm:cxn modelId="{B2720731-081A-42A6-8866-9EE58A3B1F22}" type="presParOf" srcId="{54F94FF7-2A44-4D0B-8C58-F8F575F9DFC5}" destId="{1CBC39A3-611B-4D6D-BFCD-6BE7DB85D332}" srcOrd="0" destOrd="0" presId="urn:microsoft.com/office/officeart/2005/8/layout/chevron2"/>
    <dgm:cxn modelId="{0D378D88-B694-442F-B7F1-4E918C5DFC5A}" type="presParOf" srcId="{54F94FF7-2A44-4D0B-8C58-F8F575F9DFC5}" destId="{EF749B89-13A6-417C-B571-0BD97547FEDB}" srcOrd="1" destOrd="0" presId="urn:microsoft.com/office/officeart/2005/8/layout/chevron2"/>
    <dgm:cxn modelId="{23A2F931-C743-48BC-B9FD-ED2E98DCB4F7}" type="presParOf" srcId="{E68A95E8-315F-403A-B332-9717A4DD7073}" destId="{2D62317A-E1A8-4514-BFCC-EC16CA9C1BB5}" srcOrd="1" destOrd="0" presId="urn:microsoft.com/office/officeart/2005/8/layout/chevron2"/>
    <dgm:cxn modelId="{E24D1CF9-D282-48DE-8E2B-2DD23911F9F2}" type="presParOf" srcId="{E68A95E8-315F-403A-B332-9717A4DD7073}" destId="{6F178BBE-925C-4CE3-8113-8E3714D7BB16}" srcOrd="2" destOrd="0" presId="urn:microsoft.com/office/officeart/2005/8/layout/chevron2"/>
    <dgm:cxn modelId="{9833DB73-B99D-4C81-AD81-B582663E0A78}" type="presParOf" srcId="{6F178BBE-925C-4CE3-8113-8E3714D7BB16}" destId="{25EC3CE8-CFE9-433B-A1E7-A8AB1363C6A6}" srcOrd="0" destOrd="0" presId="urn:microsoft.com/office/officeart/2005/8/layout/chevron2"/>
    <dgm:cxn modelId="{3B8D2DD8-6A8C-4466-8B45-2225A7086ABA}" type="presParOf" srcId="{6F178BBE-925C-4CE3-8113-8E3714D7BB16}" destId="{0E794820-BB7A-496A-B8B8-AEDA0ECBC8D3}" srcOrd="1" destOrd="0" presId="urn:microsoft.com/office/officeart/2005/8/layout/chevron2"/>
    <dgm:cxn modelId="{8356B9FB-4287-411D-A4D5-B4729DB4985A}" type="presParOf" srcId="{E68A95E8-315F-403A-B332-9717A4DD7073}" destId="{D75FD77E-078E-44C0-AB6B-4BE9DD1F7FB1}" srcOrd="3" destOrd="0" presId="urn:microsoft.com/office/officeart/2005/8/layout/chevron2"/>
    <dgm:cxn modelId="{25086693-00B0-4DAF-B8B5-051969EAFA13}" type="presParOf" srcId="{E68A95E8-315F-403A-B332-9717A4DD7073}" destId="{F13ABC40-B836-425C-A791-42D6C5822E4F}" srcOrd="4" destOrd="0" presId="urn:microsoft.com/office/officeart/2005/8/layout/chevron2"/>
    <dgm:cxn modelId="{42DB77AD-ABD7-4E95-B39E-9828F3AEB753}" type="presParOf" srcId="{F13ABC40-B836-425C-A791-42D6C5822E4F}" destId="{CC813267-E6A3-42FB-90FC-7959C8FDF91D}" srcOrd="0" destOrd="0" presId="urn:microsoft.com/office/officeart/2005/8/layout/chevron2"/>
    <dgm:cxn modelId="{B18644D0-B3A3-49B6-AEED-0C4F5017FABF}" type="presParOf" srcId="{F13ABC40-B836-425C-A791-42D6C5822E4F}" destId="{623D3255-20E1-456C-B58B-C655463509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9E06AB-352F-4D98-9BE6-EF8AC1F1EAE4}" type="doc">
      <dgm:prSet loTypeId="urn:microsoft.com/office/officeart/2005/8/layout/chevron2" loCatId="list" qsTypeId="urn:microsoft.com/office/officeart/2005/8/quickstyle/3d2#1" qsCatId="3D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3817EDB9-B40E-4C20-849F-B3F13A321DFE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28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rPr>
            <a:t>4</a:t>
          </a:r>
          <a:r>
            <a:rPr lang="uk-UA" sz="1400" dirty="0"/>
            <a:t> </a:t>
          </a:r>
        </a:p>
      </dgm:t>
    </dgm:pt>
    <dgm:pt modelId="{499494DD-43AE-4909-8D57-ACBE62F026A9}" type="parTrans" cxnId="{F0B0FA46-EF2D-41DF-90EE-C5A7863D3A59}">
      <dgm:prSet/>
      <dgm:spPr/>
      <dgm:t>
        <a:bodyPr/>
        <a:lstStyle/>
        <a:p>
          <a:endParaRPr lang="uk-UA"/>
        </a:p>
      </dgm:t>
    </dgm:pt>
    <dgm:pt modelId="{9C1F70CD-28A2-4AA7-8C6E-6611B8A338DC}" type="sibTrans" cxnId="{F0B0FA46-EF2D-41DF-90EE-C5A7863D3A59}">
      <dgm:prSet/>
      <dgm:spPr/>
      <dgm:t>
        <a:bodyPr/>
        <a:lstStyle/>
        <a:p>
          <a:endParaRPr lang="uk-UA"/>
        </a:p>
      </dgm:t>
    </dgm:pt>
    <dgm:pt modelId="{9FE3CC28-C5DF-4FAF-B0EF-4285072CE43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28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rPr>
            <a:t>5</a:t>
          </a:r>
          <a:r>
            <a:rPr lang="uk-UA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rPr>
            <a:t> </a:t>
          </a:r>
        </a:p>
      </dgm:t>
    </dgm:pt>
    <dgm:pt modelId="{8E6D0BDB-C064-44BA-AF52-06A8CB90F293}" type="parTrans" cxnId="{9882F40B-62BA-4FA0-90BF-E3218DA44BEA}">
      <dgm:prSet/>
      <dgm:spPr/>
      <dgm:t>
        <a:bodyPr/>
        <a:lstStyle/>
        <a:p>
          <a:endParaRPr lang="uk-UA"/>
        </a:p>
      </dgm:t>
    </dgm:pt>
    <dgm:pt modelId="{1B3AEAD9-09BD-4F58-8165-CC2AF827BD28}" type="sibTrans" cxnId="{9882F40B-62BA-4FA0-90BF-E3218DA44BEA}">
      <dgm:prSet/>
      <dgm:spPr/>
      <dgm:t>
        <a:bodyPr/>
        <a:lstStyle/>
        <a:p>
          <a:endParaRPr lang="uk-UA"/>
        </a:p>
      </dgm:t>
    </dgm:pt>
    <dgm:pt modelId="{E05122B0-9A88-4035-B9B6-D9F8410ADA26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28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rPr>
            <a:t>6</a:t>
          </a:r>
          <a:r>
            <a:rPr lang="uk-UA" sz="1400" dirty="0"/>
            <a:t> </a:t>
          </a:r>
        </a:p>
      </dgm:t>
    </dgm:pt>
    <dgm:pt modelId="{EA4F393C-BD85-4FF0-AB8E-7CA0F233ED6A}" type="parTrans" cxnId="{FF0F5EB0-2385-4621-A764-8FED966C57A7}">
      <dgm:prSet/>
      <dgm:spPr/>
      <dgm:t>
        <a:bodyPr/>
        <a:lstStyle/>
        <a:p>
          <a:endParaRPr lang="uk-UA"/>
        </a:p>
      </dgm:t>
    </dgm:pt>
    <dgm:pt modelId="{46C689E5-573F-44E2-B35B-AAC1A57D2FE2}" type="sibTrans" cxnId="{FF0F5EB0-2385-4621-A764-8FED966C57A7}">
      <dgm:prSet/>
      <dgm:spPr/>
      <dgm:t>
        <a:bodyPr/>
        <a:lstStyle/>
        <a:p>
          <a:endParaRPr lang="uk-UA"/>
        </a:p>
      </dgm:t>
    </dgm:pt>
    <dgm:pt modelId="{1CDEAD0D-40D6-4B3F-AD00-93689AC08C55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uk-UA" sz="1300" noProof="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F0A291FA-BE2C-4596-8A16-36413AB75C32}" type="parTrans" cxnId="{F2924BF8-2A3F-4AF9-90EE-727972208B21}">
      <dgm:prSet/>
      <dgm:spPr/>
      <dgm:t>
        <a:bodyPr/>
        <a:lstStyle/>
        <a:p>
          <a:endParaRPr lang="uk-UA"/>
        </a:p>
      </dgm:t>
    </dgm:pt>
    <dgm:pt modelId="{2B4590BF-EFFA-4930-9961-6E8D4B3AEFFA}" type="sibTrans" cxnId="{F2924BF8-2A3F-4AF9-90EE-727972208B21}">
      <dgm:prSet/>
      <dgm:spPr/>
      <dgm:t>
        <a:bodyPr/>
        <a:lstStyle/>
        <a:p>
          <a:endParaRPr lang="uk-UA"/>
        </a:p>
      </dgm:t>
    </dgm:pt>
    <dgm:pt modelId="{5021DD85-8787-4B1D-968F-15D7285A6AF2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uk-UA" sz="1400" dirty="0"/>
        </a:p>
      </dgm:t>
    </dgm:pt>
    <dgm:pt modelId="{96F50F95-540E-47E9-B25C-9FBDAF0DB3C1}" type="parTrans" cxnId="{BC96EFC5-83F2-4AD8-9E23-29B7DFD57517}">
      <dgm:prSet/>
      <dgm:spPr/>
      <dgm:t>
        <a:bodyPr/>
        <a:lstStyle/>
        <a:p>
          <a:endParaRPr lang="uk-UA"/>
        </a:p>
      </dgm:t>
    </dgm:pt>
    <dgm:pt modelId="{066ABE6D-DA3F-484E-83E0-1DED016316C6}" type="sibTrans" cxnId="{BC96EFC5-83F2-4AD8-9E23-29B7DFD57517}">
      <dgm:prSet/>
      <dgm:spPr/>
      <dgm:t>
        <a:bodyPr/>
        <a:lstStyle/>
        <a:p>
          <a:endParaRPr lang="uk-UA"/>
        </a:p>
      </dgm:t>
    </dgm:pt>
    <dgm:pt modelId="{DBFD4FE2-A12F-4C13-84CF-305024FE24C1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800" noProof="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Розвиток</a:t>
          </a:r>
          <a:r>
            <a:rPr lang="ru-RU" sz="28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зорових функцій і </a:t>
          </a:r>
          <a:r>
            <a:rPr lang="ru-RU" sz="2800" noProof="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подальша</a:t>
          </a:r>
          <a:r>
            <a:rPr lang="ru-RU" sz="28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800" noProof="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їхня</a:t>
          </a:r>
          <a:r>
            <a:rPr lang="ru-RU" sz="28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800" noProof="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стійкість</a:t>
          </a:r>
          <a:r>
            <a:rPr lang="ru-RU" sz="28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endParaRPr lang="uk-UA" sz="2800" noProof="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1ED2FBCA-6CEC-4D44-9A50-CA8FAFAB3F23}" type="parTrans" cxnId="{E01D84A2-5875-48AF-8C95-31BC58E7696D}">
      <dgm:prSet/>
      <dgm:spPr/>
      <dgm:t>
        <a:bodyPr/>
        <a:lstStyle/>
        <a:p>
          <a:endParaRPr lang="uk-UA"/>
        </a:p>
      </dgm:t>
    </dgm:pt>
    <dgm:pt modelId="{DB8E5021-B187-4A84-B359-64C6A2676921}" type="sibTrans" cxnId="{E01D84A2-5875-48AF-8C95-31BC58E7696D}">
      <dgm:prSet/>
      <dgm:spPr/>
      <dgm:t>
        <a:bodyPr/>
        <a:lstStyle/>
        <a:p>
          <a:endParaRPr lang="uk-UA"/>
        </a:p>
      </dgm:t>
    </dgm:pt>
    <dgm:pt modelId="{184B35EC-32DB-4A08-8C1B-1C3E96AC3138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uk-UA" sz="1400" dirty="0"/>
        </a:p>
      </dgm:t>
    </dgm:pt>
    <dgm:pt modelId="{2ECE891E-4F6B-4D94-B936-B49D16750662}" type="sibTrans" cxnId="{12D7599F-54CB-41EC-BA38-459FE0F70B82}">
      <dgm:prSet/>
      <dgm:spPr/>
      <dgm:t>
        <a:bodyPr/>
        <a:lstStyle/>
        <a:p>
          <a:endParaRPr lang="uk-UA"/>
        </a:p>
      </dgm:t>
    </dgm:pt>
    <dgm:pt modelId="{DDC3134C-5C06-4E4C-8EE6-D358D283108E}" type="parTrans" cxnId="{12D7599F-54CB-41EC-BA38-459FE0F70B82}">
      <dgm:prSet/>
      <dgm:spPr/>
      <dgm:t>
        <a:bodyPr/>
        <a:lstStyle/>
        <a:p>
          <a:endParaRPr lang="uk-UA"/>
        </a:p>
      </dgm:t>
    </dgm:pt>
    <dgm:pt modelId="{5356A803-D78E-447A-A3FD-E2D96B837307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800" noProof="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Розвиток</a:t>
          </a:r>
          <a:r>
            <a:rPr lang="ru-RU" sz="28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800" noProof="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пізнавальних</a:t>
          </a:r>
          <a:r>
            <a:rPr lang="ru-RU" sz="28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800" noProof="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можливостей</a:t>
          </a:r>
          <a:r>
            <a:rPr lang="ru-RU" sz="28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800" noProof="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дітей</a:t>
          </a:r>
          <a:endParaRPr lang="uk-UA" sz="2800" noProof="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9F122BF9-49A2-44D1-BA05-D4C030F81024}" type="sibTrans" cxnId="{1BFE9C63-B07F-4556-A5A4-75E49E37B1BE}">
      <dgm:prSet/>
      <dgm:spPr/>
      <dgm:t>
        <a:bodyPr/>
        <a:lstStyle/>
        <a:p>
          <a:endParaRPr lang="uk-UA"/>
        </a:p>
      </dgm:t>
    </dgm:pt>
    <dgm:pt modelId="{94ED4365-C24F-41FC-84FC-3F6C3D5F8F1B}" type="parTrans" cxnId="{1BFE9C63-B07F-4556-A5A4-75E49E37B1BE}">
      <dgm:prSet/>
      <dgm:spPr/>
      <dgm:t>
        <a:bodyPr/>
        <a:lstStyle/>
        <a:p>
          <a:endParaRPr lang="uk-UA"/>
        </a:p>
      </dgm:t>
    </dgm:pt>
    <dgm:pt modelId="{9EC6A5D5-FAB8-47F4-BE25-DF4998DA7C5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uk-UA" sz="1400" noProof="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A82C65F2-14BB-425D-B4E9-CAAFF70435B6}" type="sibTrans" cxnId="{F2FAEDB7-1679-4E7F-8D9F-4AAA1E6A374E}">
      <dgm:prSet/>
      <dgm:spPr/>
      <dgm:t>
        <a:bodyPr/>
        <a:lstStyle/>
        <a:p>
          <a:endParaRPr lang="uk-UA"/>
        </a:p>
      </dgm:t>
    </dgm:pt>
    <dgm:pt modelId="{35E92B75-194B-452C-84E5-F8734DA1E812}" type="parTrans" cxnId="{F2FAEDB7-1679-4E7F-8D9F-4AAA1E6A374E}">
      <dgm:prSet/>
      <dgm:spPr/>
      <dgm:t>
        <a:bodyPr/>
        <a:lstStyle/>
        <a:p>
          <a:endParaRPr lang="uk-UA"/>
        </a:p>
      </dgm:t>
    </dgm:pt>
    <dgm:pt modelId="{9F6C8D14-5A83-4737-A84B-EAF93C90EC1B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8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Розвиток</a:t>
          </a:r>
          <a:r>
            <a:rPr lang="ru-RU" sz="2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8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бінокулярного</a:t>
          </a:r>
          <a:r>
            <a:rPr lang="ru-RU" sz="2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та </a:t>
          </a:r>
          <a:r>
            <a:rPr lang="ru-RU" sz="28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стереоскопічного</a:t>
          </a:r>
          <a:r>
            <a:rPr lang="ru-RU" sz="2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8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зору</a:t>
          </a:r>
          <a:r>
            <a:rPr lang="ru-RU" sz="2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 шляхом </a:t>
          </a:r>
          <a:r>
            <a:rPr lang="ru-RU" sz="28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стимулювання</a:t>
          </a:r>
          <a:r>
            <a:rPr lang="ru-RU" sz="2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в </a:t>
          </a:r>
          <a:r>
            <a:rPr lang="ru-RU" sz="28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дітей</a:t>
          </a:r>
          <a:r>
            <a:rPr lang="ru-RU" sz="2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8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зорової</a:t>
          </a:r>
          <a:r>
            <a:rPr lang="ru-RU" sz="2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8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уваги</a:t>
          </a:r>
          <a:r>
            <a:rPr lang="ru-RU" sz="2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endParaRPr lang="uk-UA" sz="28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B900ACCD-0A33-4E0A-BDD8-A6A2B8E92883}" type="sibTrans" cxnId="{1B6249C3-2C18-47AD-9A87-767B00EA7658}">
      <dgm:prSet/>
      <dgm:spPr/>
      <dgm:t>
        <a:bodyPr/>
        <a:lstStyle/>
        <a:p>
          <a:endParaRPr lang="uk-UA"/>
        </a:p>
      </dgm:t>
    </dgm:pt>
    <dgm:pt modelId="{64CDE1DE-E836-4E3A-A7C5-C2CF278BB8B3}" type="parTrans" cxnId="{1B6249C3-2C18-47AD-9A87-767B00EA7658}">
      <dgm:prSet/>
      <dgm:spPr/>
      <dgm:t>
        <a:bodyPr/>
        <a:lstStyle/>
        <a:p>
          <a:endParaRPr lang="uk-UA"/>
        </a:p>
      </dgm:t>
    </dgm:pt>
    <dgm:pt modelId="{C932AA31-DAEC-4C59-87E7-AD38586098C3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uk-UA" sz="23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758CCDB8-15C8-4033-BD78-F7852EE31294}" type="sibTrans" cxnId="{AFCBDFFA-69E6-466D-BAAB-142917BF07F8}">
      <dgm:prSet/>
      <dgm:spPr/>
      <dgm:t>
        <a:bodyPr/>
        <a:lstStyle/>
        <a:p>
          <a:endParaRPr lang="uk-UA"/>
        </a:p>
      </dgm:t>
    </dgm:pt>
    <dgm:pt modelId="{F7FDC690-0FA8-47C7-A295-D83D9C47BF66}" type="parTrans" cxnId="{AFCBDFFA-69E6-466D-BAAB-142917BF07F8}">
      <dgm:prSet/>
      <dgm:spPr/>
      <dgm:t>
        <a:bodyPr/>
        <a:lstStyle/>
        <a:p>
          <a:endParaRPr lang="uk-UA"/>
        </a:p>
      </dgm:t>
    </dgm:pt>
    <dgm:pt modelId="{E68A95E8-315F-403A-B332-9717A4DD7073}" type="pres">
      <dgm:prSet presAssocID="{3E9E06AB-352F-4D98-9BE6-EF8AC1F1EAE4}" presName="linearFlow" presStyleCnt="0">
        <dgm:presLayoutVars>
          <dgm:dir/>
          <dgm:animLvl val="lvl"/>
          <dgm:resizeHandles val="exact"/>
        </dgm:presLayoutVars>
      </dgm:prSet>
      <dgm:spPr/>
    </dgm:pt>
    <dgm:pt modelId="{B5F6C6CF-8349-498F-A9E6-9FB984375A53}" type="pres">
      <dgm:prSet presAssocID="{3817EDB9-B40E-4C20-849F-B3F13A321DFE}" presName="composite" presStyleCnt="0"/>
      <dgm:spPr/>
    </dgm:pt>
    <dgm:pt modelId="{FAE4545F-6171-469D-83C0-BD6C9561DD61}" type="pres">
      <dgm:prSet presAssocID="{3817EDB9-B40E-4C20-849F-B3F13A321DF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3C31388-9539-425D-ADFE-162F8781DFBA}" type="pres">
      <dgm:prSet presAssocID="{3817EDB9-B40E-4C20-849F-B3F13A321DFE}" presName="descendantText" presStyleLbl="alignAcc1" presStyleIdx="0" presStyleCnt="3" custScaleY="77039" custLinFactNeighborX="1036" custLinFactNeighborY="25055">
        <dgm:presLayoutVars>
          <dgm:bulletEnabled val="1"/>
        </dgm:presLayoutVars>
      </dgm:prSet>
      <dgm:spPr/>
    </dgm:pt>
    <dgm:pt modelId="{1DFD8D3A-62F1-44F2-95C9-829C3C43930B}" type="pres">
      <dgm:prSet presAssocID="{9C1F70CD-28A2-4AA7-8C6E-6611B8A338DC}" presName="sp" presStyleCnt="0"/>
      <dgm:spPr/>
    </dgm:pt>
    <dgm:pt modelId="{F7418700-3208-483F-ACAF-07183F93E869}" type="pres">
      <dgm:prSet presAssocID="{9FE3CC28-C5DF-4FAF-B0EF-4285072CE433}" presName="composite" presStyleCnt="0"/>
      <dgm:spPr/>
    </dgm:pt>
    <dgm:pt modelId="{62782D3B-EA17-446D-B687-438307C99143}" type="pres">
      <dgm:prSet presAssocID="{9FE3CC28-C5DF-4FAF-B0EF-4285072CE433}" presName="parentText" presStyleLbl="alignNode1" presStyleIdx="1" presStyleCnt="3" custScaleX="116744" custLinFactNeighborX="-15577" custLinFactNeighborY="-569">
        <dgm:presLayoutVars>
          <dgm:chMax val="1"/>
          <dgm:bulletEnabled val="1"/>
        </dgm:presLayoutVars>
      </dgm:prSet>
      <dgm:spPr/>
    </dgm:pt>
    <dgm:pt modelId="{15200700-5F77-449E-8CBC-24C66D992920}" type="pres">
      <dgm:prSet presAssocID="{9FE3CC28-C5DF-4FAF-B0EF-4285072CE433}" presName="descendantText" presStyleLbl="alignAcc1" presStyleIdx="1" presStyleCnt="3" custScaleX="102669" custScaleY="95427" custLinFactNeighborX="4129" custLinFactNeighborY="10321">
        <dgm:presLayoutVars>
          <dgm:bulletEnabled val="1"/>
        </dgm:presLayoutVars>
      </dgm:prSet>
      <dgm:spPr/>
    </dgm:pt>
    <dgm:pt modelId="{EE15DF18-15C0-4C86-9E89-F4C403E6DE83}" type="pres">
      <dgm:prSet presAssocID="{1B3AEAD9-09BD-4F58-8165-CC2AF827BD28}" presName="sp" presStyleCnt="0"/>
      <dgm:spPr/>
    </dgm:pt>
    <dgm:pt modelId="{9AC59DFA-EEE7-47BA-A46F-03BAB63A06F4}" type="pres">
      <dgm:prSet presAssocID="{E05122B0-9A88-4035-B9B6-D9F8410ADA26}" presName="composite" presStyleCnt="0"/>
      <dgm:spPr/>
    </dgm:pt>
    <dgm:pt modelId="{E7F6C4B5-E71F-4F7C-A6E0-E4C6035E9A46}" type="pres">
      <dgm:prSet presAssocID="{E05122B0-9A88-4035-B9B6-D9F8410ADA26}" presName="parentText" presStyleLbl="alignNode1" presStyleIdx="2" presStyleCnt="3" custScaleX="100505" custLinFactNeighborX="-17813" custLinFactNeighborY="-2278">
        <dgm:presLayoutVars>
          <dgm:chMax val="1"/>
          <dgm:bulletEnabled val="1"/>
        </dgm:presLayoutVars>
      </dgm:prSet>
      <dgm:spPr/>
    </dgm:pt>
    <dgm:pt modelId="{BD903543-A712-4AED-8CB7-B9F8F9EBE0E4}" type="pres">
      <dgm:prSet presAssocID="{E05122B0-9A88-4035-B9B6-D9F8410ADA26}" presName="descendantText" presStyleLbl="alignAcc1" presStyleIdx="2" presStyleCnt="3" custScaleY="173253" custLinFactNeighborX="-784" custLinFactNeighborY="7173">
        <dgm:presLayoutVars>
          <dgm:bulletEnabled val="1"/>
        </dgm:presLayoutVars>
      </dgm:prSet>
      <dgm:spPr/>
    </dgm:pt>
  </dgm:ptLst>
  <dgm:cxnLst>
    <dgm:cxn modelId="{599DCC0B-2823-4B1B-9A95-8AACF480B209}" type="presOf" srcId="{5356A803-D78E-447A-A3FD-E2D96B837307}" destId="{15200700-5F77-449E-8CBC-24C66D992920}" srcOrd="0" destOrd="1" presId="urn:microsoft.com/office/officeart/2005/8/layout/chevron2"/>
    <dgm:cxn modelId="{9882F40B-62BA-4FA0-90BF-E3218DA44BEA}" srcId="{3E9E06AB-352F-4D98-9BE6-EF8AC1F1EAE4}" destId="{9FE3CC28-C5DF-4FAF-B0EF-4285072CE433}" srcOrd="1" destOrd="0" parTransId="{8E6D0BDB-C064-44BA-AF52-06A8CB90F293}" sibTransId="{1B3AEAD9-09BD-4F58-8165-CC2AF827BD28}"/>
    <dgm:cxn modelId="{D722B323-356E-4D9B-8FE3-8E439087DE7D}" type="presOf" srcId="{DBFD4FE2-A12F-4C13-84CF-305024FE24C1}" destId="{33C31388-9539-425D-ADFE-162F8781DFBA}" srcOrd="0" destOrd="1" presId="urn:microsoft.com/office/officeart/2005/8/layout/chevron2"/>
    <dgm:cxn modelId="{4FEA953A-49BC-427E-90D8-D7F5C7872B0B}" type="presOf" srcId="{5021DD85-8787-4B1D-968F-15D7285A6AF2}" destId="{33C31388-9539-425D-ADFE-162F8781DFBA}" srcOrd="0" destOrd="2" presId="urn:microsoft.com/office/officeart/2005/8/layout/chevron2"/>
    <dgm:cxn modelId="{1BFE9C63-B07F-4556-A5A4-75E49E37B1BE}" srcId="{9FE3CC28-C5DF-4FAF-B0EF-4285072CE433}" destId="{5356A803-D78E-447A-A3FD-E2D96B837307}" srcOrd="1" destOrd="0" parTransId="{94ED4365-C24F-41FC-84FC-3F6C3D5F8F1B}" sibTransId="{9F122BF9-49A2-44D1-BA05-D4C030F81024}"/>
    <dgm:cxn modelId="{F0B0FA46-EF2D-41DF-90EE-C5A7863D3A59}" srcId="{3E9E06AB-352F-4D98-9BE6-EF8AC1F1EAE4}" destId="{3817EDB9-B40E-4C20-849F-B3F13A321DFE}" srcOrd="0" destOrd="0" parTransId="{499494DD-43AE-4909-8D57-ACBE62F026A9}" sibTransId="{9C1F70CD-28A2-4AA7-8C6E-6611B8A338DC}"/>
    <dgm:cxn modelId="{ED414557-AE54-4405-9CE7-FC46D99E08BB}" type="presOf" srcId="{E05122B0-9A88-4035-B9B6-D9F8410ADA26}" destId="{E7F6C4B5-E71F-4F7C-A6E0-E4C6035E9A46}" srcOrd="0" destOrd="0" presId="urn:microsoft.com/office/officeart/2005/8/layout/chevron2"/>
    <dgm:cxn modelId="{C467FA7A-23DB-4196-9F7F-9ADCB7D87D4C}" type="presOf" srcId="{9FE3CC28-C5DF-4FAF-B0EF-4285072CE433}" destId="{62782D3B-EA17-446D-B687-438307C99143}" srcOrd="0" destOrd="0" presId="urn:microsoft.com/office/officeart/2005/8/layout/chevron2"/>
    <dgm:cxn modelId="{B9CB517E-024E-4A7C-8C6E-75DDBAD11723}" type="presOf" srcId="{9F6C8D14-5A83-4737-A84B-EAF93C90EC1B}" destId="{BD903543-A712-4AED-8CB7-B9F8F9EBE0E4}" srcOrd="0" destOrd="1" presId="urn:microsoft.com/office/officeart/2005/8/layout/chevron2"/>
    <dgm:cxn modelId="{D5C0409A-4D54-44E1-8543-276B3FB2DC9A}" type="presOf" srcId="{184B35EC-32DB-4A08-8C1B-1C3E96AC3138}" destId="{15200700-5F77-449E-8CBC-24C66D992920}" srcOrd="0" destOrd="2" presId="urn:microsoft.com/office/officeart/2005/8/layout/chevron2"/>
    <dgm:cxn modelId="{12D7599F-54CB-41EC-BA38-459FE0F70B82}" srcId="{9FE3CC28-C5DF-4FAF-B0EF-4285072CE433}" destId="{184B35EC-32DB-4A08-8C1B-1C3E96AC3138}" srcOrd="2" destOrd="0" parTransId="{DDC3134C-5C06-4E4C-8EE6-D358D283108E}" sibTransId="{2ECE891E-4F6B-4D94-B936-B49D16750662}"/>
    <dgm:cxn modelId="{C4F8B49F-FBF1-4E98-A85C-4CE11AF0EF55}" type="presOf" srcId="{1CDEAD0D-40D6-4B3F-AD00-93689AC08C55}" destId="{33C31388-9539-425D-ADFE-162F8781DFBA}" srcOrd="0" destOrd="0" presId="urn:microsoft.com/office/officeart/2005/8/layout/chevron2"/>
    <dgm:cxn modelId="{E01D84A2-5875-48AF-8C95-31BC58E7696D}" srcId="{3817EDB9-B40E-4C20-849F-B3F13A321DFE}" destId="{DBFD4FE2-A12F-4C13-84CF-305024FE24C1}" srcOrd="1" destOrd="0" parTransId="{1ED2FBCA-6CEC-4D44-9A50-CA8FAFAB3F23}" sibTransId="{DB8E5021-B187-4A84-B359-64C6A2676921}"/>
    <dgm:cxn modelId="{EFD220A5-804E-4E1A-BD0E-7B8653E5563C}" type="presOf" srcId="{3E9E06AB-352F-4D98-9BE6-EF8AC1F1EAE4}" destId="{E68A95E8-315F-403A-B332-9717A4DD7073}" srcOrd="0" destOrd="0" presId="urn:microsoft.com/office/officeart/2005/8/layout/chevron2"/>
    <dgm:cxn modelId="{FF0F5EB0-2385-4621-A764-8FED966C57A7}" srcId="{3E9E06AB-352F-4D98-9BE6-EF8AC1F1EAE4}" destId="{E05122B0-9A88-4035-B9B6-D9F8410ADA26}" srcOrd="2" destOrd="0" parTransId="{EA4F393C-BD85-4FF0-AB8E-7CA0F233ED6A}" sibTransId="{46C689E5-573F-44E2-B35B-AAC1A57D2FE2}"/>
    <dgm:cxn modelId="{F2FAEDB7-1679-4E7F-8D9F-4AAA1E6A374E}" srcId="{9FE3CC28-C5DF-4FAF-B0EF-4285072CE433}" destId="{9EC6A5D5-FAB8-47F4-BE25-DF4998DA7C5C}" srcOrd="0" destOrd="0" parTransId="{35E92B75-194B-452C-84E5-F8734DA1E812}" sibTransId="{A82C65F2-14BB-425D-B4E9-CAAFF70435B6}"/>
    <dgm:cxn modelId="{4FD83DBF-7787-47DD-95BB-9BE539469F31}" type="presOf" srcId="{9EC6A5D5-FAB8-47F4-BE25-DF4998DA7C5C}" destId="{15200700-5F77-449E-8CBC-24C66D992920}" srcOrd="0" destOrd="0" presId="urn:microsoft.com/office/officeart/2005/8/layout/chevron2"/>
    <dgm:cxn modelId="{1B6249C3-2C18-47AD-9A87-767B00EA7658}" srcId="{E05122B0-9A88-4035-B9B6-D9F8410ADA26}" destId="{9F6C8D14-5A83-4737-A84B-EAF93C90EC1B}" srcOrd="1" destOrd="0" parTransId="{64CDE1DE-E836-4E3A-A7C5-C2CF278BB8B3}" sibTransId="{B900ACCD-0A33-4E0A-BDD8-A6A2B8E92883}"/>
    <dgm:cxn modelId="{BC96EFC5-83F2-4AD8-9E23-29B7DFD57517}" srcId="{3817EDB9-B40E-4C20-849F-B3F13A321DFE}" destId="{5021DD85-8787-4B1D-968F-15D7285A6AF2}" srcOrd="2" destOrd="0" parTransId="{96F50F95-540E-47E9-B25C-9FBDAF0DB3C1}" sibTransId="{066ABE6D-DA3F-484E-83E0-1DED016316C6}"/>
    <dgm:cxn modelId="{F2924BF8-2A3F-4AF9-90EE-727972208B21}" srcId="{3817EDB9-B40E-4C20-849F-B3F13A321DFE}" destId="{1CDEAD0D-40D6-4B3F-AD00-93689AC08C55}" srcOrd="0" destOrd="0" parTransId="{F0A291FA-BE2C-4596-8A16-36413AB75C32}" sibTransId="{2B4590BF-EFFA-4930-9961-6E8D4B3AEFFA}"/>
    <dgm:cxn modelId="{8A2360FA-B408-4B1C-A9DB-8A704C7E38E6}" type="presOf" srcId="{3817EDB9-B40E-4C20-849F-B3F13A321DFE}" destId="{FAE4545F-6171-469D-83C0-BD6C9561DD61}" srcOrd="0" destOrd="0" presId="urn:microsoft.com/office/officeart/2005/8/layout/chevron2"/>
    <dgm:cxn modelId="{AFCBDFFA-69E6-466D-BAAB-142917BF07F8}" srcId="{E05122B0-9A88-4035-B9B6-D9F8410ADA26}" destId="{C932AA31-DAEC-4C59-87E7-AD38586098C3}" srcOrd="0" destOrd="0" parTransId="{F7FDC690-0FA8-47C7-A295-D83D9C47BF66}" sibTransId="{758CCDB8-15C8-4033-BD78-F7852EE31294}"/>
    <dgm:cxn modelId="{E1E2C3FC-8175-485A-9D72-95C20FE446B9}" type="presOf" srcId="{C932AA31-DAEC-4C59-87E7-AD38586098C3}" destId="{BD903543-A712-4AED-8CB7-B9F8F9EBE0E4}" srcOrd="0" destOrd="0" presId="urn:microsoft.com/office/officeart/2005/8/layout/chevron2"/>
    <dgm:cxn modelId="{06CF4561-2F5B-4D4E-B74C-CEB005918213}" type="presParOf" srcId="{E68A95E8-315F-403A-B332-9717A4DD7073}" destId="{B5F6C6CF-8349-498F-A9E6-9FB984375A53}" srcOrd="0" destOrd="0" presId="urn:microsoft.com/office/officeart/2005/8/layout/chevron2"/>
    <dgm:cxn modelId="{6C8C9F1D-A0E3-4B8C-A572-873EFE657FAB}" type="presParOf" srcId="{B5F6C6CF-8349-498F-A9E6-9FB984375A53}" destId="{FAE4545F-6171-469D-83C0-BD6C9561DD61}" srcOrd="0" destOrd="0" presId="urn:microsoft.com/office/officeart/2005/8/layout/chevron2"/>
    <dgm:cxn modelId="{FB227BC8-D264-4B1B-9C80-925A5738C9CF}" type="presParOf" srcId="{B5F6C6CF-8349-498F-A9E6-9FB984375A53}" destId="{33C31388-9539-425D-ADFE-162F8781DFBA}" srcOrd="1" destOrd="0" presId="urn:microsoft.com/office/officeart/2005/8/layout/chevron2"/>
    <dgm:cxn modelId="{7F3F14FE-B11E-49CF-ABA3-C0F02FA26E9A}" type="presParOf" srcId="{E68A95E8-315F-403A-B332-9717A4DD7073}" destId="{1DFD8D3A-62F1-44F2-95C9-829C3C43930B}" srcOrd="1" destOrd="0" presId="urn:microsoft.com/office/officeart/2005/8/layout/chevron2"/>
    <dgm:cxn modelId="{F9D1FC66-0D10-412D-A4C7-D852E913CE4D}" type="presParOf" srcId="{E68A95E8-315F-403A-B332-9717A4DD7073}" destId="{F7418700-3208-483F-ACAF-07183F93E869}" srcOrd="2" destOrd="0" presId="urn:microsoft.com/office/officeart/2005/8/layout/chevron2"/>
    <dgm:cxn modelId="{63944024-3E68-40D4-8B1F-B254556E6D3B}" type="presParOf" srcId="{F7418700-3208-483F-ACAF-07183F93E869}" destId="{62782D3B-EA17-446D-B687-438307C99143}" srcOrd="0" destOrd="0" presId="urn:microsoft.com/office/officeart/2005/8/layout/chevron2"/>
    <dgm:cxn modelId="{021E76D5-8FE4-498A-8C4C-08FEDE0BC958}" type="presParOf" srcId="{F7418700-3208-483F-ACAF-07183F93E869}" destId="{15200700-5F77-449E-8CBC-24C66D992920}" srcOrd="1" destOrd="0" presId="urn:microsoft.com/office/officeart/2005/8/layout/chevron2"/>
    <dgm:cxn modelId="{DE5E07BD-ACA3-4061-B2E3-B7CAE9FF0250}" type="presParOf" srcId="{E68A95E8-315F-403A-B332-9717A4DD7073}" destId="{EE15DF18-15C0-4C86-9E89-F4C403E6DE83}" srcOrd="3" destOrd="0" presId="urn:microsoft.com/office/officeart/2005/8/layout/chevron2"/>
    <dgm:cxn modelId="{8F805C14-D670-4A74-A854-CCA395C0735B}" type="presParOf" srcId="{E68A95E8-315F-403A-B332-9717A4DD7073}" destId="{9AC59DFA-EEE7-47BA-A46F-03BAB63A06F4}" srcOrd="4" destOrd="0" presId="urn:microsoft.com/office/officeart/2005/8/layout/chevron2"/>
    <dgm:cxn modelId="{5C6F678D-6F38-4FBF-8B5D-CF91F40E23E5}" type="presParOf" srcId="{9AC59DFA-EEE7-47BA-A46F-03BAB63A06F4}" destId="{E7F6C4B5-E71F-4F7C-A6E0-E4C6035E9A46}" srcOrd="0" destOrd="0" presId="urn:microsoft.com/office/officeart/2005/8/layout/chevron2"/>
    <dgm:cxn modelId="{8B0008B3-3174-4FA7-B3D0-5FA1B5E1666D}" type="presParOf" srcId="{9AC59DFA-EEE7-47BA-A46F-03BAB63A06F4}" destId="{BD903543-A712-4AED-8CB7-B9F8F9EBE0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0CF0BD-1FC6-4716-8597-282127E9A696}" type="doc">
      <dgm:prSet loTypeId="urn:microsoft.com/office/officeart/2005/8/layout/hProcess9" loCatId="process" qsTypeId="urn:microsoft.com/office/officeart/2005/8/quickstyle/3d2#2" qsCatId="3D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F4DE17D9-7662-4CA1-9F14-44B0F6899093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uk-UA" sz="28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Формування в дітей уявлень про свої зорові можливості та уміння користуватися</a:t>
          </a:r>
        </a:p>
        <a:p>
          <a:pPr rtl="0">
            <a:lnSpc>
              <a:spcPct val="100000"/>
            </a:lnSpc>
          </a:pPr>
          <a:r>
            <a:rPr lang="uk-UA" sz="28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порушеним зором</a:t>
          </a:r>
        </a:p>
      </dgm:t>
    </dgm:pt>
    <dgm:pt modelId="{A402D0A2-2367-41EA-A35C-1AF7B9BFB721}" type="parTrans" cxnId="{70BB59F3-77F3-4567-8BD6-96C90F464A9F}">
      <dgm:prSet/>
      <dgm:spPr/>
      <dgm:t>
        <a:bodyPr/>
        <a:lstStyle/>
        <a:p>
          <a:endParaRPr lang="uk-UA"/>
        </a:p>
      </dgm:t>
    </dgm:pt>
    <dgm:pt modelId="{06C7DDB9-E89E-4206-9044-90E629DD8641}" type="sibTrans" cxnId="{70BB59F3-77F3-4567-8BD6-96C90F464A9F}">
      <dgm:prSet/>
      <dgm:spPr/>
      <dgm:t>
        <a:bodyPr/>
        <a:lstStyle/>
        <a:p>
          <a:endParaRPr lang="uk-UA"/>
        </a:p>
      </dgm:t>
    </dgm:pt>
    <dgm:pt modelId="{730305CF-C131-4B80-89A6-4917343B8E15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1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 </a:t>
          </a:r>
          <a:r>
            <a:rPr lang="ru-RU" sz="28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Ф</a:t>
          </a:r>
          <a:r>
            <a:rPr lang="uk-UA" sz="2800" b="1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ормування</a:t>
          </a:r>
          <a:r>
            <a:rPr lang="uk-UA" sz="28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 умінь отримувати інформацію про оточуючий світ, на </a:t>
          </a:r>
          <a:r>
            <a:rPr lang="uk-UA" sz="2800" b="1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полісенсорній</a:t>
          </a:r>
          <a:r>
            <a:rPr lang="uk-UA" sz="28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 </a:t>
          </a:r>
          <a:r>
            <a:rPr lang="uk-UA" sz="2800" b="1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основі</a:t>
          </a:r>
        </a:p>
      </dgm:t>
    </dgm:pt>
    <dgm:pt modelId="{08E17580-51FC-4385-9905-B0B99AC62A62}" type="parTrans" cxnId="{0EF608F6-76B6-422D-8D6E-55F9ABEC89F5}">
      <dgm:prSet/>
      <dgm:spPr/>
      <dgm:t>
        <a:bodyPr/>
        <a:lstStyle/>
        <a:p>
          <a:endParaRPr lang="uk-UA"/>
        </a:p>
      </dgm:t>
    </dgm:pt>
    <dgm:pt modelId="{FDFE5B70-94B1-4DF4-91CF-0A15216FEC3B}" type="sibTrans" cxnId="{0EF608F6-76B6-422D-8D6E-55F9ABEC89F5}">
      <dgm:prSet/>
      <dgm:spPr/>
      <dgm:t>
        <a:bodyPr/>
        <a:lstStyle/>
        <a:p>
          <a:endParaRPr lang="uk-UA"/>
        </a:p>
      </dgm:t>
    </dgm:pt>
    <dgm:pt modelId="{422113F2-F525-4985-A4D7-0C342DBC40FB}" type="pres">
      <dgm:prSet presAssocID="{000CF0BD-1FC6-4716-8597-282127E9A696}" presName="CompostProcess" presStyleCnt="0">
        <dgm:presLayoutVars>
          <dgm:dir/>
          <dgm:resizeHandles val="exact"/>
        </dgm:presLayoutVars>
      </dgm:prSet>
      <dgm:spPr/>
    </dgm:pt>
    <dgm:pt modelId="{AA4E9C16-90EA-4237-8F20-0E759582DAC2}" type="pres">
      <dgm:prSet presAssocID="{000CF0BD-1FC6-4716-8597-282127E9A696}" presName="arrow" presStyleLbl="bgShp" presStyleIdx="0" presStyleCn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2D7187FB-C50A-4DB7-94A4-6E0038E40EDE}" type="pres">
      <dgm:prSet presAssocID="{000CF0BD-1FC6-4716-8597-282127E9A696}" presName="linearProcess" presStyleCnt="0"/>
      <dgm:spPr/>
    </dgm:pt>
    <dgm:pt modelId="{5AEF1DEE-77BF-4171-A027-0034B72ECD58}" type="pres">
      <dgm:prSet presAssocID="{F4DE17D9-7662-4CA1-9F14-44B0F6899093}" presName="textNode" presStyleLbl="node1" presStyleIdx="0" presStyleCnt="2" custScaleY="213855" custLinFactX="-9752" custLinFactNeighborX="-100000" custLinFactNeighborY="1962">
        <dgm:presLayoutVars>
          <dgm:bulletEnabled val="1"/>
        </dgm:presLayoutVars>
      </dgm:prSet>
      <dgm:spPr/>
    </dgm:pt>
    <dgm:pt modelId="{99BF0690-CB23-45CD-AE16-13BF9531E31F}" type="pres">
      <dgm:prSet presAssocID="{06C7DDB9-E89E-4206-9044-90E629DD8641}" presName="sibTrans" presStyleCnt="0"/>
      <dgm:spPr/>
    </dgm:pt>
    <dgm:pt modelId="{C61867A2-E6B2-4B95-A87E-E2BA644FB429}" type="pres">
      <dgm:prSet presAssocID="{730305CF-C131-4B80-89A6-4917343B8E15}" presName="textNode" presStyleLbl="node1" presStyleIdx="1" presStyleCnt="2" custScaleY="218559" custLinFactNeighborX="-13773" custLinFactNeighborY="4193">
        <dgm:presLayoutVars>
          <dgm:bulletEnabled val="1"/>
        </dgm:presLayoutVars>
      </dgm:prSet>
      <dgm:spPr/>
    </dgm:pt>
  </dgm:ptLst>
  <dgm:cxnLst>
    <dgm:cxn modelId="{2E12557F-D8F0-42D5-8795-5928A693AD8A}" type="presOf" srcId="{000CF0BD-1FC6-4716-8597-282127E9A696}" destId="{422113F2-F525-4985-A4D7-0C342DBC40FB}" srcOrd="0" destOrd="0" presId="urn:microsoft.com/office/officeart/2005/8/layout/hProcess9"/>
    <dgm:cxn modelId="{8CCE2C84-0907-489B-918D-7E8FECB575BC}" type="presOf" srcId="{730305CF-C131-4B80-89A6-4917343B8E15}" destId="{C61867A2-E6B2-4B95-A87E-E2BA644FB429}" srcOrd="0" destOrd="0" presId="urn:microsoft.com/office/officeart/2005/8/layout/hProcess9"/>
    <dgm:cxn modelId="{0F7C9C98-671B-4520-B096-2CA3F8D57CF0}" type="presOf" srcId="{F4DE17D9-7662-4CA1-9F14-44B0F6899093}" destId="{5AEF1DEE-77BF-4171-A027-0034B72ECD58}" srcOrd="0" destOrd="0" presId="urn:microsoft.com/office/officeart/2005/8/layout/hProcess9"/>
    <dgm:cxn modelId="{70BB59F3-77F3-4567-8BD6-96C90F464A9F}" srcId="{000CF0BD-1FC6-4716-8597-282127E9A696}" destId="{F4DE17D9-7662-4CA1-9F14-44B0F6899093}" srcOrd="0" destOrd="0" parTransId="{A402D0A2-2367-41EA-A35C-1AF7B9BFB721}" sibTransId="{06C7DDB9-E89E-4206-9044-90E629DD8641}"/>
    <dgm:cxn modelId="{0EF608F6-76B6-422D-8D6E-55F9ABEC89F5}" srcId="{000CF0BD-1FC6-4716-8597-282127E9A696}" destId="{730305CF-C131-4B80-89A6-4917343B8E15}" srcOrd="1" destOrd="0" parTransId="{08E17580-51FC-4385-9905-B0B99AC62A62}" sibTransId="{FDFE5B70-94B1-4DF4-91CF-0A15216FEC3B}"/>
    <dgm:cxn modelId="{23D83B64-834A-4C8C-83E9-218C2A066750}" type="presParOf" srcId="{422113F2-F525-4985-A4D7-0C342DBC40FB}" destId="{AA4E9C16-90EA-4237-8F20-0E759582DAC2}" srcOrd="0" destOrd="0" presId="urn:microsoft.com/office/officeart/2005/8/layout/hProcess9"/>
    <dgm:cxn modelId="{D3C781C5-0852-44C1-B28A-1B55F617F3EF}" type="presParOf" srcId="{422113F2-F525-4985-A4D7-0C342DBC40FB}" destId="{2D7187FB-C50A-4DB7-94A4-6E0038E40EDE}" srcOrd="1" destOrd="0" presId="urn:microsoft.com/office/officeart/2005/8/layout/hProcess9"/>
    <dgm:cxn modelId="{36A4D25A-6205-4647-B26B-48444F5807B7}" type="presParOf" srcId="{2D7187FB-C50A-4DB7-94A4-6E0038E40EDE}" destId="{5AEF1DEE-77BF-4171-A027-0034B72ECD58}" srcOrd="0" destOrd="0" presId="urn:microsoft.com/office/officeart/2005/8/layout/hProcess9"/>
    <dgm:cxn modelId="{08D6637E-3BF9-40B2-9F6F-34D048C61452}" type="presParOf" srcId="{2D7187FB-C50A-4DB7-94A4-6E0038E40EDE}" destId="{99BF0690-CB23-45CD-AE16-13BF9531E31F}" srcOrd="1" destOrd="0" presId="urn:microsoft.com/office/officeart/2005/8/layout/hProcess9"/>
    <dgm:cxn modelId="{57B1C6D0-DE9A-48AE-96B2-21AD3A6373D8}" type="presParOf" srcId="{2D7187FB-C50A-4DB7-94A4-6E0038E40EDE}" destId="{C61867A2-E6B2-4B95-A87E-E2BA644FB42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C39A3-611B-4D6D-BFCD-6BE7DB85D332}">
      <dsp:nvSpPr>
        <dsp:cNvPr id="0" name=""/>
        <dsp:cNvSpPr/>
      </dsp:nvSpPr>
      <dsp:spPr>
        <a:xfrm rot="5400000">
          <a:off x="-158693" y="495549"/>
          <a:ext cx="1484682" cy="103927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rPr>
            <a:t>1</a:t>
          </a:r>
          <a:r>
            <a:rPr lang="uk-UA" sz="1400" kern="1200" dirty="0"/>
            <a:t> </a:t>
          </a:r>
        </a:p>
      </dsp:txBody>
      <dsp:txXfrm rot="-5400000">
        <a:off x="64010" y="792486"/>
        <a:ext cx="1039277" cy="445405"/>
      </dsp:txXfrm>
    </dsp:sp>
    <dsp:sp modelId="{EF749B89-13A6-417C-B571-0BD97547FEDB}">
      <dsp:nvSpPr>
        <dsp:cNvPr id="0" name=""/>
        <dsp:cNvSpPr/>
      </dsp:nvSpPr>
      <dsp:spPr>
        <a:xfrm rot="5400000">
          <a:off x="5316809" y="-4227730"/>
          <a:ext cx="1293114" cy="9848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3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визначення рівнів розвитку кожної дитини (діагностування), комплектування груп та підгруп дітей</a:t>
          </a:r>
        </a:p>
      </dsp:txBody>
      <dsp:txXfrm rot="-5400000">
        <a:off x="1039278" y="112926"/>
        <a:ext cx="9785053" cy="1166864"/>
      </dsp:txXfrm>
    </dsp:sp>
    <dsp:sp modelId="{25EC3CE8-CFE9-433B-A1E7-A8AB1363C6A6}">
      <dsp:nvSpPr>
        <dsp:cNvPr id="0" name=""/>
        <dsp:cNvSpPr/>
      </dsp:nvSpPr>
      <dsp:spPr>
        <a:xfrm rot="5400000">
          <a:off x="-222702" y="2080304"/>
          <a:ext cx="1484682" cy="103927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rPr>
            <a:t>2</a:t>
          </a:r>
          <a:r>
            <a:rPr lang="ru-RU" sz="1400" kern="1200" dirty="0"/>
            <a:t> </a:t>
          </a:r>
          <a:endParaRPr lang="uk-UA" sz="1400" kern="1200" dirty="0"/>
        </a:p>
      </dsp:txBody>
      <dsp:txXfrm rot="-5400000">
        <a:off x="1" y="2377241"/>
        <a:ext cx="1039277" cy="445405"/>
      </dsp:txXfrm>
    </dsp:sp>
    <dsp:sp modelId="{0E794820-BB7A-496A-B8B8-AEDA0ECBC8D3}">
      <dsp:nvSpPr>
        <dsp:cNvPr id="0" name=""/>
        <dsp:cNvSpPr/>
      </dsp:nvSpPr>
      <dsp:spPr>
        <a:xfrm rot="5400000">
          <a:off x="5112318" y="-2601683"/>
          <a:ext cx="1702095" cy="9848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8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noProof="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створення</a:t>
          </a:r>
          <a:r>
            <a:rPr lang="ru-RU" sz="2400" kern="12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сприятливих умов для розвитку дітей (обладнання приміщень, освітлення їх тощо), </a:t>
          </a:r>
          <a:endParaRPr lang="uk-UA" sz="2400" kern="1200" noProof="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800" kern="1200" noProof="0" dirty="0"/>
        </a:p>
      </dsp:txBody>
      <dsp:txXfrm rot="-5400000">
        <a:off x="1039277" y="1554447"/>
        <a:ext cx="9765089" cy="1535917"/>
      </dsp:txXfrm>
    </dsp:sp>
    <dsp:sp modelId="{CC813267-E6A3-42FB-90FC-7959C8FDF91D}">
      <dsp:nvSpPr>
        <dsp:cNvPr id="0" name=""/>
        <dsp:cNvSpPr/>
      </dsp:nvSpPr>
      <dsp:spPr>
        <a:xfrm rot="5400000">
          <a:off x="-222702" y="3611920"/>
          <a:ext cx="1484682" cy="103927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rPr>
            <a:t>3</a:t>
          </a:r>
          <a:r>
            <a:rPr lang="uk-UA" sz="1400" kern="1200" dirty="0"/>
            <a:t> </a:t>
          </a:r>
        </a:p>
      </dsp:txBody>
      <dsp:txXfrm rot="-5400000">
        <a:off x="1" y="3908857"/>
        <a:ext cx="1039277" cy="445405"/>
      </dsp:txXfrm>
    </dsp:sp>
    <dsp:sp modelId="{623D3255-20E1-456C-B58B-C65546350931}">
      <dsp:nvSpPr>
        <dsp:cNvPr id="0" name=""/>
        <dsp:cNvSpPr/>
      </dsp:nvSpPr>
      <dsp:spPr>
        <a:xfrm rot="5400000">
          <a:off x="5252144" y="-739031"/>
          <a:ext cx="1385021" cy="9848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врахування особливостей їх психофізичного розвитку при засвоєнні освітньої програми, при підборі ігрового та наочного матеріалу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2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200" kern="1200" dirty="0">
            <a:latin typeface="Arial Black" panose="020B0A040201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200" kern="1200" dirty="0">
            <a:latin typeface="Arial Black" panose="020B0A04020102020204" pitchFamily="34" charset="0"/>
          </a:endParaRPr>
        </a:p>
      </dsp:txBody>
      <dsp:txXfrm rot="-5400000">
        <a:off x="1020566" y="3560158"/>
        <a:ext cx="9780567" cy="1249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4545F-6171-469D-83C0-BD6C9561DD61}">
      <dsp:nvSpPr>
        <dsp:cNvPr id="0" name=""/>
        <dsp:cNvSpPr/>
      </dsp:nvSpPr>
      <dsp:spPr>
        <a:xfrm rot="5400000">
          <a:off x="-204985" y="403024"/>
          <a:ext cx="1366570" cy="956599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rPr>
            <a:t>4</a:t>
          </a:r>
          <a:r>
            <a:rPr lang="uk-UA" sz="1400" kern="1200" dirty="0"/>
            <a:t> </a:t>
          </a:r>
        </a:p>
      </dsp:txBody>
      <dsp:txXfrm rot="-5400000">
        <a:off x="1" y="676339"/>
        <a:ext cx="956599" cy="409971"/>
      </dsp:txXfrm>
    </dsp:sp>
    <dsp:sp modelId="{33C31388-9539-425D-ADFE-162F8781DFBA}">
      <dsp:nvSpPr>
        <dsp:cNvPr id="0" name=""/>
        <dsp:cNvSpPr/>
      </dsp:nvSpPr>
      <dsp:spPr>
        <a:xfrm rot="5400000">
          <a:off x="5015658" y="-4059059"/>
          <a:ext cx="2017825" cy="10135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диференційований підході до дітей, залежно від стану їхнього зору та способів орієнтації в пізнанні навколишнього світу, включаючи застосування спеціальних форм і  методів роботи, методики індивідуально - </a:t>
          </a:r>
          <a:r>
            <a:rPr lang="uk-UA" sz="2000" kern="1200" noProof="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підгрупового</a:t>
          </a:r>
          <a:r>
            <a:rPr lang="uk-UA" sz="2000" kern="12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навчання, оригінальних  наочних посібників, підручників, тифлотехнічних засобів;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400" kern="1200" dirty="0"/>
        </a:p>
      </dsp:txBody>
      <dsp:txXfrm rot="-5400000">
        <a:off x="956599" y="98502"/>
        <a:ext cx="10037441" cy="1820821"/>
      </dsp:txXfrm>
    </dsp:sp>
    <dsp:sp modelId="{62782D3B-EA17-446D-B687-438307C99143}">
      <dsp:nvSpPr>
        <dsp:cNvPr id="0" name=""/>
        <dsp:cNvSpPr/>
      </dsp:nvSpPr>
      <dsp:spPr>
        <a:xfrm rot="5400000">
          <a:off x="-146240" y="2307017"/>
          <a:ext cx="1366570" cy="956599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rPr>
            <a:t>5</a:t>
          </a:r>
          <a:r>
            <a:rPr lang="uk-UA" sz="1400" kern="1200" dirty="0"/>
            <a:t> </a:t>
          </a:r>
        </a:p>
      </dsp:txBody>
      <dsp:txXfrm rot="-5400000">
        <a:off x="58746" y="2580332"/>
        <a:ext cx="956599" cy="409971"/>
      </dsp:txXfrm>
    </dsp:sp>
    <dsp:sp modelId="{15200700-5F77-449E-8CBC-24C66D992920}">
      <dsp:nvSpPr>
        <dsp:cNvPr id="0" name=""/>
        <dsp:cNvSpPr/>
      </dsp:nvSpPr>
      <dsp:spPr>
        <a:xfrm rot="5400000">
          <a:off x="5170267" y="-2348506"/>
          <a:ext cx="1708606" cy="10135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комплексний (клініко-фізіологічний, психолого-педагогічний) підхід до діагностики та корекційної допомоги дітям з порушенням зору;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400" kern="1200" dirty="0"/>
        </a:p>
      </dsp:txBody>
      <dsp:txXfrm rot="-5400000">
        <a:off x="956599" y="1948569"/>
        <a:ext cx="10052536" cy="1541792"/>
      </dsp:txXfrm>
    </dsp:sp>
    <dsp:sp modelId="{E7F6C4B5-E71F-4F7C-A6E0-E4C6035E9A46}">
      <dsp:nvSpPr>
        <dsp:cNvPr id="0" name=""/>
        <dsp:cNvSpPr/>
      </dsp:nvSpPr>
      <dsp:spPr>
        <a:xfrm rot="5400000">
          <a:off x="-175617" y="3902926"/>
          <a:ext cx="1366570" cy="956599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rPr>
            <a:t>6</a:t>
          </a:r>
          <a:r>
            <a:rPr lang="uk-UA" sz="1400" kern="1200" dirty="0"/>
            <a:t> </a:t>
          </a:r>
        </a:p>
      </dsp:txBody>
      <dsp:txXfrm rot="-5400000">
        <a:off x="29369" y="4176241"/>
        <a:ext cx="956599" cy="409971"/>
      </dsp:txXfrm>
    </dsp:sp>
    <dsp:sp modelId="{BD903543-A712-4AED-8CB7-B9F8F9EBE0E4}">
      <dsp:nvSpPr>
        <dsp:cNvPr id="0" name=""/>
        <dsp:cNvSpPr/>
      </dsp:nvSpPr>
      <dsp:spPr>
        <a:xfrm rot="5400000">
          <a:off x="5255093" y="-779044"/>
          <a:ext cx="1538955" cy="10135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створення офтальмологічних умов в групах, лікувальному кабінеті та спеціального розпорядку життя, лікування, виховного і освітнього процесу, з врахуванням  інтересів, здібностей і потреб дитини.</a:t>
          </a:r>
        </a:p>
      </dsp:txBody>
      <dsp:txXfrm rot="-5400000">
        <a:off x="956599" y="3594576"/>
        <a:ext cx="10060817" cy="13887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C39A3-611B-4D6D-BFCD-6BE7DB85D332}">
      <dsp:nvSpPr>
        <dsp:cNvPr id="0" name=""/>
        <dsp:cNvSpPr/>
      </dsp:nvSpPr>
      <dsp:spPr>
        <a:xfrm rot="5400000">
          <a:off x="-241192" y="241187"/>
          <a:ext cx="1607918" cy="1125543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rPr>
            <a:t>1</a:t>
          </a:r>
          <a:r>
            <a:rPr lang="uk-UA" sz="1400" kern="1200" dirty="0"/>
            <a:t> </a:t>
          </a:r>
        </a:p>
      </dsp:txBody>
      <dsp:txXfrm rot="-5400000">
        <a:off x="-4" y="562772"/>
        <a:ext cx="1125543" cy="482375"/>
      </dsp:txXfrm>
    </dsp:sp>
    <dsp:sp modelId="{EF749B89-13A6-417C-B571-0BD97547FEDB}">
      <dsp:nvSpPr>
        <dsp:cNvPr id="0" name=""/>
        <dsp:cNvSpPr/>
      </dsp:nvSpPr>
      <dsp:spPr>
        <a:xfrm rot="5400000">
          <a:off x="5406526" y="-4252051"/>
          <a:ext cx="1400449" cy="10016203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3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Розвиток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збережених зорових функцій у дітей, відновлення їх до норми медичними і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педагогічними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засобами</a:t>
          </a:r>
          <a:endParaRPr lang="uk-UA" sz="2400" kern="12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</dsp:txBody>
      <dsp:txXfrm rot="-5400000">
        <a:off x="1098649" y="124190"/>
        <a:ext cx="9947839" cy="1263721"/>
      </dsp:txXfrm>
    </dsp:sp>
    <dsp:sp modelId="{25EC3CE8-CFE9-433B-A1E7-A8AB1363C6A6}">
      <dsp:nvSpPr>
        <dsp:cNvPr id="0" name=""/>
        <dsp:cNvSpPr/>
      </dsp:nvSpPr>
      <dsp:spPr>
        <a:xfrm rot="5400000">
          <a:off x="-268081" y="1781685"/>
          <a:ext cx="1607918" cy="1125543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rPr>
            <a:t>2</a:t>
          </a:r>
          <a:r>
            <a:rPr lang="ru-RU" sz="1400" kern="1200" dirty="0"/>
            <a:t> </a:t>
          </a:r>
          <a:endParaRPr lang="uk-UA" sz="1400" kern="1200" dirty="0"/>
        </a:p>
      </dsp:txBody>
      <dsp:txXfrm rot="-5400000">
        <a:off x="-26893" y="2103270"/>
        <a:ext cx="1125543" cy="482375"/>
      </dsp:txXfrm>
    </dsp:sp>
    <dsp:sp modelId="{0E794820-BB7A-496A-B8B8-AEDA0ECBC8D3}">
      <dsp:nvSpPr>
        <dsp:cNvPr id="0" name=""/>
        <dsp:cNvSpPr/>
      </dsp:nvSpPr>
      <dsp:spPr>
        <a:xfrm rot="5400000">
          <a:off x="5185062" y="-2470443"/>
          <a:ext cx="1843378" cy="10016203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8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Система вправ, які сприяють активізації зорового сприймання та пізнання навколишньої дійсності, узгоджуються з лікарем-офтальмологом і сестрою-</a:t>
          </a:r>
          <a:r>
            <a:rPr lang="uk-UA" sz="2400" kern="1200" noProof="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ортоптисткою</a:t>
          </a:r>
          <a:endParaRPr lang="uk-UA" sz="2400" kern="1200" noProof="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800" kern="1200" noProof="0" dirty="0"/>
        </a:p>
      </dsp:txBody>
      <dsp:txXfrm rot="-5400000">
        <a:off x="1098650" y="1705955"/>
        <a:ext cx="9926217" cy="1663406"/>
      </dsp:txXfrm>
    </dsp:sp>
    <dsp:sp modelId="{CC813267-E6A3-42FB-90FC-7959C8FDF91D}">
      <dsp:nvSpPr>
        <dsp:cNvPr id="0" name=""/>
        <dsp:cNvSpPr/>
      </dsp:nvSpPr>
      <dsp:spPr>
        <a:xfrm rot="5400000">
          <a:off x="-268081" y="3654965"/>
          <a:ext cx="1607918" cy="1125543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rPr>
            <a:t>3</a:t>
          </a:r>
          <a:r>
            <a:rPr lang="uk-UA" sz="1400" kern="1200" dirty="0"/>
            <a:t> </a:t>
          </a:r>
        </a:p>
      </dsp:txBody>
      <dsp:txXfrm rot="-5400000">
        <a:off x="-26893" y="3976550"/>
        <a:ext cx="1125543" cy="482375"/>
      </dsp:txXfrm>
    </dsp:sp>
    <dsp:sp modelId="{623D3255-20E1-456C-B58B-C65546350931}">
      <dsp:nvSpPr>
        <dsp:cNvPr id="0" name=""/>
        <dsp:cNvSpPr/>
      </dsp:nvSpPr>
      <dsp:spPr>
        <a:xfrm rot="5400000">
          <a:off x="5162816" y="-568269"/>
          <a:ext cx="1887870" cy="10123777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Формування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навиків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дошкільника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способам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цілеспрямованого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сприйняття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предметного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світу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на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компенсаторній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основі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: способам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зорової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орієнтації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у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знайомих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і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нових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ситуаціях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, в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розрізненні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ознак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та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властивостей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предметного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світу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endParaRPr lang="uk-UA" sz="2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1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200" kern="1200" dirty="0">
            <a:latin typeface="Arial Black" panose="020B0A040201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200" kern="1200" dirty="0">
            <a:latin typeface="Arial Black" panose="020B0A04020102020204" pitchFamily="34" charset="0"/>
          </a:endParaRPr>
        </a:p>
      </dsp:txBody>
      <dsp:txXfrm rot="-5400000">
        <a:off x="1044863" y="3641842"/>
        <a:ext cx="10031619" cy="17035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4545F-6171-469D-83C0-BD6C9561DD61}">
      <dsp:nvSpPr>
        <dsp:cNvPr id="0" name=""/>
        <dsp:cNvSpPr/>
      </dsp:nvSpPr>
      <dsp:spPr>
        <a:xfrm rot="5400000">
          <a:off x="-356315" y="245823"/>
          <a:ext cx="1605472" cy="1123830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rPr>
            <a:t>4</a:t>
          </a:r>
          <a:r>
            <a:rPr lang="uk-UA" sz="1400" kern="1200" dirty="0"/>
            <a:t> </a:t>
          </a:r>
        </a:p>
      </dsp:txBody>
      <dsp:txXfrm rot="-5400000">
        <a:off x="-115494" y="566917"/>
        <a:ext cx="1123830" cy="481642"/>
      </dsp:txXfrm>
    </dsp:sp>
    <dsp:sp modelId="{33C31388-9539-425D-ADFE-162F8781DFBA}">
      <dsp:nvSpPr>
        <dsp:cNvPr id="0" name=""/>
        <dsp:cNvSpPr/>
      </dsp:nvSpPr>
      <dsp:spPr>
        <a:xfrm rot="5400000">
          <a:off x="5841785" y="-4340697"/>
          <a:ext cx="804368" cy="10258708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300" kern="1200" noProof="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noProof="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Розвиток</a:t>
          </a:r>
          <a:r>
            <a:rPr lang="ru-RU" sz="2800" kern="12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зорових функцій і </a:t>
          </a:r>
          <a:r>
            <a:rPr lang="ru-RU" sz="2800" kern="1200" noProof="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подальша</a:t>
          </a:r>
          <a:r>
            <a:rPr lang="ru-RU" sz="2800" kern="12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800" kern="1200" noProof="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їхня</a:t>
          </a:r>
          <a:r>
            <a:rPr lang="ru-RU" sz="2800" kern="12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800" kern="1200" noProof="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стійкість</a:t>
          </a:r>
          <a:r>
            <a:rPr lang="ru-RU" sz="2800" kern="12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endParaRPr lang="uk-UA" sz="2800" kern="1200" noProof="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400" kern="1200" dirty="0"/>
        </a:p>
      </dsp:txBody>
      <dsp:txXfrm rot="-5400000">
        <a:off x="1114615" y="425739"/>
        <a:ext cx="10219442" cy="725836"/>
      </dsp:txXfrm>
    </dsp:sp>
    <dsp:sp modelId="{62782D3B-EA17-446D-B687-438307C99143}">
      <dsp:nvSpPr>
        <dsp:cNvPr id="0" name=""/>
        <dsp:cNvSpPr/>
      </dsp:nvSpPr>
      <dsp:spPr>
        <a:xfrm rot="5400000">
          <a:off x="-262228" y="1570907"/>
          <a:ext cx="1605472" cy="1312004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rPr>
            <a:t>5</a:t>
          </a:r>
          <a:r>
            <a:rPr lang="uk-UA" sz="2800" kern="1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rPr>
            <a:t> </a:t>
          </a:r>
        </a:p>
      </dsp:txBody>
      <dsp:txXfrm rot="-5400000">
        <a:off x="-115494" y="2080175"/>
        <a:ext cx="1312004" cy="293468"/>
      </dsp:txXfrm>
    </dsp:sp>
    <dsp:sp modelId="{15200700-5F77-449E-8CBC-24C66D992920}">
      <dsp:nvSpPr>
        <dsp:cNvPr id="0" name=""/>
        <dsp:cNvSpPr/>
      </dsp:nvSpPr>
      <dsp:spPr>
        <a:xfrm rot="5400000">
          <a:off x="5733859" y="-3203464"/>
          <a:ext cx="995834" cy="10532513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400" kern="1200" noProof="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noProof="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Розвиток</a:t>
          </a:r>
          <a:r>
            <a:rPr lang="ru-RU" sz="2800" kern="12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800" kern="1200" noProof="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пізнавальних</a:t>
          </a:r>
          <a:r>
            <a:rPr lang="ru-RU" sz="2800" kern="12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800" kern="1200" noProof="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можливостей</a:t>
          </a:r>
          <a:r>
            <a:rPr lang="ru-RU" sz="2800" kern="12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800" kern="1200" noProof="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дітей</a:t>
          </a:r>
          <a:endParaRPr lang="uk-UA" sz="2800" kern="1200" noProof="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400" kern="1200" dirty="0"/>
        </a:p>
      </dsp:txBody>
      <dsp:txXfrm rot="-5400000">
        <a:off x="965520" y="1613488"/>
        <a:ext cx="10483900" cy="898608"/>
      </dsp:txXfrm>
    </dsp:sp>
    <dsp:sp modelId="{E7F6C4B5-E71F-4F7C-A6E0-E4C6035E9A46}">
      <dsp:nvSpPr>
        <dsp:cNvPr id="0" name=""/>
        <dsp:cNvSpPr/>
      </dsp:nvSpPr>
      <dsp:spPr>
        <a:xfrm rot="5400000">
          <a:off x="-353477" y="3445243"/>
          <a:ext cx="1605472" cy="112950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rPr>
            <a:t>6</a:t>
          </a:r>
          <a:r>
            <a:rPr lang="uk-UA" sz="1400" kern="1200" dirty="0"/>
            <a:t> </a:t>
          </a:r>
        </a:p>
      </dsp:txBody>
      <dsp:txXfrm rot="-5400000">
        <a:off x="-115493" y="3772013"/>
        <a:ext cx="1129505" cy="475967"/>
      </dsp:txXfrm>
    </dsp:sp>
    <dsp:sp modelId="{BD903543-A712-4AED-8CB7-B9F8F9EBE0E4}">
      <dsp:nvSpPr>
        <dsp:cNvPr id="0" name=""/>
        <dsp:cNvSpPr/>
      </dsp:nvSpPr>
      <dsp:spPr>
        <a:xfrm rot="5400000">
          <a:off x="5156102" y="-1288888"/>
          <a:ext cx="1807993" cy="10258708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2300" kern="12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Розвиток</a:t>
          </a:r>
          <a:r>
            <a:rPr lang="ru-RU" sz="28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800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бінокулярного</a:t>
          </a:r>
          <a:r>
            <a:rPr lang="ru-RU" sz="28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та </a:t>
          </a:r>
          <a:r>
            <a:rPr lang="ru-RU" sz="2800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стереоскопічного</a:t>
          </a:r>
          <a:r>
            <a:rPr lang="ru-RU" sz="28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800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зору</a:t>
          </a:r>
          <a:r>
            <a:rPr lang="ru-RU" sz="28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 шляхом </a:t>
          </a:r>
          <a:r>
            <a:rPr lang="ru-RU" sz="2800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стимулювання</a:t>
          </a:r>
          <a:r>
            <a:rPr lang="ru-RU" sz="28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в </a:t>
          </a:r>
          <a:r>
            <a:rPr lang="ru-RU" sz="2800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дітей</a:t>
          </a:r>
          <a:r>
            <a:rPr lang="ru-RU" sz="28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800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зорової</a:t>
          </a:r>
          <a:r>
            <a:rPr lang="ru-RU" sz="28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800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уваги</a:t>
          </a:r>
          <a:r>
            <a:rPr lang="ru-RU" sz="28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endParaRPr lang="uk-UA" sz="2800" kern="12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</dsp:txBody>
      <dsp:txXfrm rot="-5400000">
        <a:off x="930745" y="3024728"/>
        <a:ext cx="10170449" cy="16314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E9C16-90EA-4237-8F20-0E759582DAC2}">
      <dsp:nvSpPr>
        <dsp:cNvPr id="0" name=""/>
        <dsp:cNvSpPr/>
      </dsp:nvSpPr>
      <dsp:spPr>
        <a:xfrm>
          <a:off x="864227" y="0"/>
          <a:ext cx="9794572" cy="4816697"/>
        </a:xfrm>
        <a:prstGeom prst="rightArrow">
          <a:avLst/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5AEF1DEE-77BF-4171-A027-0034B72ECD58}">
      <dsp:nvSpPr>
        <dsp:cNvPr id="0" name=""/>
        <dsp:cNvSpPr/>
      </dsp:nvSpPr>
      <dsp:spPr>
        <a:xfrm>
          <a:off x="0" y="386000"/>
          <a:ext cx="5135954" cy="4120298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Формування в дітей уявлень про свої зорові можливості та уміння користуватися</a:t>
          </a:r>
        </a:p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порушеним зором</a:t>
          </a:r>
        </a:p>
      </dsp:txBody>
      <dsp:txXfrm>
        <a:off x="201136" y="587136"/>
        <a:ext cx="4733682" cy="3718026"/>
      </dsp:txXfrm>
    </dsp:sp>
    <dsp:sp modelId="{C61867A2-E6B2-4B95-A87E-E2BA644FB429}">
      <dsp:nvSpPr>
        <dsp:cNvPr id="0" name=""/>
        <dsp:cNvSpPr/>
      </dsp:nvSpPr>
      <dsp:spPr>
        <a:xfrm>
          <a:off x="5870437" y="383669"/>
          <a:ext cx="5335550" cy="421092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 </a:t>
          </a:r>
          <a:r>
            <a:rPr lang="ru-RU" sz="2800" b="1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Ф</a:t>
          </a:r>
          <a:r>
            <a:rPr lang="uk-UA" sz="2800" b="1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ормування</a:t>
          </a:r>
          <a:r>
            <a:rPr lang="uk-UA" sz="2800" b="1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 умінь отримувати інформацію про оточуючий світ, на </a:t>
          </a:r>
          <a:r>
            <a:rPr lang="uk-UA" sz="2800" b="1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полісенсорній</a:t>
          </a:r>
          <a:r>
            <a:rPr lang="uk-UA" sz="2800" b="1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 </a:t>
          </a:r>
          <a:r>
            <a:rPr lang="uk-UA" sz="2800" b="1" kern="12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основі</a:t>
          </a:r>
        </a:p>
      </dsp:txBody>
      <dsp:txXfrm>
        <a:off x="6075998" y="589230"/>
        <a:ext cx="4924428" cy="3799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27.11.2024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317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27.11.2024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709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27.11.2024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7814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27.11.2024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3974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27.11.2024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7699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27.11.2024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6834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27.11.2024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2802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27.11.2024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04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27.11.2024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338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27.11.2024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663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27.11.2024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04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27.11.2024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269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27.11.2024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15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27.11.2024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157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27.11.2024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341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27.11.2024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44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0EDAA-FE75-421E-B7C5-838302EDA912}" type="datetimeFigureOut">
              <a:rPr lang="uk-UA" smtClean="0"/>
              <a:pPr/>
              <a:t>27.11.2024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653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erpub.chnpu.edu.ua:8080/jspui/bitstream/123456789/8571/1/%D0%9E%D1%81%D0%BE%D0%B1%D0%BB%D0%B8%D0%B2%D0%BE%D1%81%D1%82%D1%96%20%D1%80%D0%BE%D0%B7%D0%B2%D0%B8%D1%82%D0%BA%D1%83%20%D0%B4%D1%96%D1%82%D0%B5%D0%B9%20%D0%B7%20%D0%BF%D0%BE%D1%80%D1%83%D1%88%D0%B5%D0%BD%D0%BD%D1%8F%D0%BC%D0%B8%20%D0%B7%D0%BE%D1%80%D1%83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2">
                <a:lumMod val="20000"/>
                <a:lumOff val="80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BBAAB15-AE1F-462C-B24A-051D23130A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2" y="4312880"/>
            <a:ext cx="1853832" cy="2303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7DF88E5-EB99-4CCE-86F3-6B9B3F44EA8E}"/>
              </a:ext>
            </a:extLst>
          </p:cNvPr>
          <p:cNvSpPr txBox="1"/>
          <p:nvPr/>
        </p:nvSpPr>
        <p:spPr>
          <a:xfrm>
            <a:off x="1320338" y="6172136"/>
            <a:ext cx="647940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Бондарчук – консультант КУ «ЦПРПП ВМР»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95F29-A42D-4804-917F-604470B45359}"/>
              </a:ext>
            </a:extLst>
          </p:cNvPr>
          <p:cNvSpPr txBox="1"/>
          <p:nvPr/>
        </p:nvSpPr>
        <p:spPr>
          <a:xfrm>
            <a:off x="1754983" y="2144752"/>
            <a:ext cx="9479073" cy="26407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/>
                <a:cs typeface="Times New Roman"/>
              </a:rPr>
              <a:t>Організаційно – методичні основи корекційної роботи тифлопедагога та вчителя – логопеда у роботі з дітьми з порушеннями зору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06091" y="165882"/>
            <a:ext cx="2597336" cy="197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3E20B1-F4AE-4CAD-ACBC-DF805B8FB1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77" y="100617"/>
            <a:ext cx="2066723" cy="2109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F6E148-952B-4D34-BC5D-89ABD45E5E99}"/>
              </a:ext>
            </a:extLst>
          </p:cNvPr>
          <p:cNvSpPr txBox="1"/>
          <p:nvPr/>
        </p:nvSpPr>
        <p:spPr>
          <a:xfrm>
            <a:off x="5495544" y="713232"/>
            <a:ext cx="262924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26 листопада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2B1D0-0D04-4591-BA2B-D64560231472}"/>
              </a:ext>
            </a:extLst>
          </p:cNvPr>
          <p:cNvSpPr txBox="1"/>
          <p:nvPr/>
        </p:nvSpPr>
        <p:spPr>
          <a:xfrm>
            <a:off x="2596896" y="1155316"/>
            <a:ext cx="6363806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Педагогічна лабораторія для тифлопедагогів і вчителів-логопедів ЗДО</a:t>
            </a:r>
          </a:p>
        </p:txBody>
      </p:sp>
    </p:spTree>
    <p:extLst>
      <p:ext uri="{BB962C8B-B14F-4D97-AF65-F5344CB8AC3E}">
        <p14:creationId xmlns:p14="http://schemas.microsoft.com/office/powerpoint/2010/main" val="420099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9" y="266951"/>
            <a:ext cx="9641694" cy="13514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4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Організаційно-педагогічний напрямок</a:t>
            </a:r>
          </a:p>
        </p:txBody>
      </p:sp>
      <p:graphicFrame>
        <p:nvGraphicFramePr>
          <p:cNvPr id="6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858072"/>
              </p:ext>
            </p:extLst>
          </p:nvPr>
        </p:nvGraphicFramePr>
        <p:xfrm>
          <a:off x="261257" y="1463040"/>
          <a:ext cx="11092543" cy="521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46C460-5396-4B5E-BCF6-64EB5B48351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349" y="124382"/>
            <a:ext cx="2390394" cy="148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76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872" y="178067"/>
            <a:ext cx="9744259" cy="137101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4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Лікувально - відновлювальний напрямок </a:t>
            </a:r>
          </a:p>
        </p:txBody>
      </p:sp>
      <p:graphicFrame>
        <p:nvGraphicFramePr>
          <p:cNvPr id="6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805430"/>
              </p:ext>
            </p:extLst>
          </p:nvPr>
        </p:nvGraphicFramePr>
        <p:xfrm>
          <a:off x="214942" y="1336665"/>
          <a:ext cx="11141747" cy="5521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6526C0-0B50-4BAE-B50B-1C788D3605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72" y="178068"/>
            <a:ext cx="2353056" cy="143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93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3776" y="178067"/>
            <a:ext cx="9369355" cy="137101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4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Лікувально - відновлювальний напрямок </a:t>
            </a:r>
          </a:p>
        </p:txBody>
      </p:sp>
      <p:graphicFrame>
        <p:nvGraphicFramePr>
          <p:cNvPr id="6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229180"/>
              </p:ext>
            </p:extLst>
          </p:nvPr>
        </p:nvGraphicFramePr>
        <p:xfrm>
          <a:off x="315685" y="1439356"/>
          <a:ext cx="11382539" cy="4854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1203" y="120513"/>
            <a:ext cx="1705112" cy="170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51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504451"/>
            <a:ext cx="11200722" cy="98367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4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Корекційно – виховний  напрямок </a:t>
            </a:r>
          </a:p>
        </p:txBody>
      </p:sp>
      <p:pic>
        <p:nvPicPr>
          <p:cNvPr id="2050" name="Picture 2" descr="портрет усміхнених дітей в окулярах ізольовані на жовтому&#10; - Фото, зображенн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2849" y="2354208"/>
            <a:ext cx="4452006" cy="31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6344" y="1488124"/>
            <a:ext cx="7242048" cy="5168707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uk-UA" sz="2800" b="1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Необхідність виділення цього напрямку роботи  для дітей з порушеннями зору обумовлена тим, що вже до моменту прийому дітей у заклад більшість з них мають серйозні порушення в розвитку пізнавальної діяльності, порушення в орієнтуванні, у фізичному розвитку, порушення міжособистісних стосунків, що значно ускладнює засвоєння дітьми програми і подальший їхній розвиток</a:t>
            </a:r>
          </a:p>
          <a:p>
            <a:pPr marL="0" indent="0" algn="just">
              <a:buNone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uk-UA" sz="2800" kern="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6177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8422" y="193555"/>
            <a:ext cx="11200722" cy="98367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4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Корекційно – виховний  напрямок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13944" y="1399033"/>
            <a:ext cx="8960058" cy="4642330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/>
          </a:bodyPr>
          <a:lstStyle/>
          <a:p>
            <a:pPr marL="0" indent="0" algn="just">
              <a:buNone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педагогічної корекції полягає в тому, щоб через систему спеціальних прийомів і способів визначити шляхи подолання освітніх труднощів та забезпечити підтримку психічного і фізичного розвитку дошкільників з порушеннями зору. </a:t>
            </a:r>
          </a:p>
          <a:p>
            <a:pPr marL="0" indent="0" algn="just">
              <a:buNone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Педагогічна корекція створює умови для оволодіння дітьми знаннями на рівні програмових вимог, для формування всебічно розвиненої особистості.</a:t>
            </a:r>
          </a:p>
          <a:p>
            <a:pPr lvl="0" algn="ctr">
              <a:buClr>
                <a:srgbClr val="000000"/>
              </a:buClr>
            </a:pPr>
            <a:endParaRPr lang="uk-UA" sz="1400" kern="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2D2D16-6ED6-4C0E-824D-D9F828A4E8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864" y="1155071"/>
            <a:ext cx="2834640" cy="227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44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" y="243280"/>
            <a:ext cx="11137392" cy="1320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Обстеження дитини  тифлопедагогом</a:t>
            </a:r>
            <a:b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та вчителем - логопедом </a:t>
            </a:r>
            <a:br>
              <a:rPr lang="uk-UA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uk-UA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3192" y="1830172"/>
            <a:ext cx="6931151" cy="4671212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000000"/>
              </a:buClr>
            </a:pPr>
            <a:r>
              <a:rPr lang="uk-UA" sz="4000" i="1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Тифлопедагог:</a:t>
            </a:r>
          </a:p>
          <a:p>
            <a:pPr>
              <a:buClr>
                <a:srgbClr val="000000"/>
              </a:buClr>
            </a:pPr>
            <a:endParaRPr lang="uk-UA" sz="4000" i="1" kern="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buClr>
                <a:srgbClr val="000000"/>
              </a:buClr>
            </a:pPr>
            <a:r>
              <a:rPr lang="uk-UA" sz="28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- сенсорний розвиток;</a:t>
            </a:r>
          </a:p>
          <a:p>
            <a:pPr>
              <a:buClr>
                <a:srgbClr val="000000"/>
              </a:buClr>
            </a:pPr>
            <a:r>
              <a:rPr lang="uk-UA" sz="28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- розумовий розвиток;</a:t>
            </a:r>
          </a:p>
          <a:p>
            <a:pPr>
              <a:buClr>
                <a:srgbClr val="000000"/>
              </a:buClr>
            </a:pPr>
            <a:r>
              <a:rPr lang="uk-UA" sz="28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- розвиток трудових умінь та навичок;</a:t>
            </a:r>
          </a:p>
          <a:p>
            <a:pPr>
              <a:buClr>
                <a:srgbClr val="000000"/>
              </a:buClr>
            </a:pPr>
            <a:r>
              <a:rPr lang="uk-UA" sz="28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- розвиток ігрової діяльності;</a:t>
            </a:r>
          </a:p>
          <a:p>
            <a:pPr>
              <a:buClr>
                <a:srgbClr val="000000"/>
              </a:buClr>
            </a:pPr>
            <a:r>
              <a:rPr lang="uk-UA" sz="28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- розвиток особистості.</a:t>
            </a:r>
            <a:r>
              <a:rPr lang="uk-UA" sz="2800" dirty="0">
                <a:latin typeface="Arial Black" panose="020B0A04020102020204" pitchFamily="34" charset="0"/>
              </a:rPr>
              <a:t>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113" y="2031752"/>
            <a:ext cx="3798938" cy="316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89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826" y="243280"/>
            <a:ext cx="11279950" cy="1320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4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Обстеження дитини  тифлопедагогом</a:t>
            </a:r>
            <a:br>
              <a:rPr lang="uk-UA" sz="4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uk-UA" sz="4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та вчителем - логопедом </a:t>
            </a:r>
            <a:br>
              <a:rPr lang="uk-UA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uk-UA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72" y="1389888"/>
            <a:ext cx="6976872" cy="5394960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000000"/>
              </a:buClr>
            </a:pPr>
            <a:r>
              <a:rPr lang="uk-UA" sz="3600" i="1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Вчитель – логопед</a:t>
            </a:r>
            <a:r>
              <a:rPr lang="uk-UA" sz="2800" i="1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:</a:t>
            </a:r>
          </a:p>
          <a:p>
            <a:pPr>
              <a:buClr>
                <a:srgbClr val="000000"/>
              </a:buClr>
            </a:pPr>
            <a:endParaRPr lang="uk-UA" sz="2800" i="1" kern="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indent="-285750">
              <a:buClr>
                <a:srgbClr val="000000"/>
              </a:buClr>
              <a:buFontTx/>
              <a:buChar char="-"/>
            </a:pPr>
            <a:r>
              <a:rPr lang="uk-UA" sz="28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Рівень сформованості психічних функцій, від яких залежать можливості опанування дітьми основ грамоти, схильність до порушень писемного мовлення;</a:t>
            </a:r>
          </a:p>
          <a:p>
            <a:pPr indent="-285750">
              <a:buClr>
                <a:srgbClr val="000000"/>
              </a:buClr>
              <a:buFontTx/>
              <a:buChar char="-"/>
            </a:pPr>
            <a:r>
              <a:rPr lang="uk-UA" sz="28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Розвиток моторики, координації, орієнтування в просторі;</a:t>
            </a:r>
          </a:p>
          <a:p>
            <a:pPr indent="-285750">
              <a:buClr>
                <a:srgbClr val="000000"/>
              </a:buClr>
              <a:buFontTx/>
              <a:buChar char="-"/>
            </a:pPr>
            <a:endParaRPr lang="uk-UA" sz="1400" kern="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72" y="978864"/>
            <a:ext cx="2627604" cy="1883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CB192CC4-C18E-4540-8B32-E972F7ADD4EA}"/>
              </a:ext>
            </a:extLst>
          </p:cNvPr>
          <p:cNvSpPr/>
          <p:nvPr/>
        </p:nvSpPr>
        <p:spPr>
          <a:xfrm>
            <a:off x="195072" y="2953512"/>
            <a:ext cx="488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Розвиток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фонематичного слуху,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навичок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слухового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аналізу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та синтезу;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Дефекти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звуковимови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уміння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сприймати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і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розрізняти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мовленнєві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звуки.</a:t>
            </a:r>
          </a:p>
        </p:txBody>
      </p:sp>
    </p:spTree>
    <p:extLst>
      <p:ext uri="{BB962C8B-B14F-4D97-AF65-F5344CB8AC3E}">
        <p14:creationId xmlns:p14="http://schemas.microsoft.com/office/powerpoint/2010/main" val="537594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2" y="236113"/>
            <a:ext cx="11291634" cy="14252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Тифлопедагог на  заняттях, в рамках освітнього процесу, вирішує такі корекційні завдання:</a:t>
            </a:r>
            <a:b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/>
              <a:t> </a:t>
            </a:r>
            <a:endParaRPr lang="uk-UA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Содержимое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406240"/>
              </p:ext>
            </p:extLst>
          </p:nvPr>
        </p:nvGraphicFramePr>
        <p:xfrm>
          <a:off x="222504" y="1661375"/>
          <a:ext cx="11523027" cy="4816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02BACC-4584-4ADD-BEBF-C2D189CF95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1037" y="1764792"/>
            <a:ext cx="1965960" cy="206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40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2" y="236113"/>
            <a:ext cx="11291634" cy="14252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Тифлопедагог на  заняттях, в рамках освітнього процесу, вирішує такі корекційні завдання:</a:t>
            </a:r>
            <a:b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/>
              <a:t> </a:t>
            </a:r>
            <a:endParaRPr lang="uk-UA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082C52-FD66-470E-8C5B-2DEF2433FC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25" y="1731084"/>
            <a:ext cx="5224725" cy="46514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D7BC73-7A99-4311-BFB3-21083DC7FD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636" y="1360478"/>
            <a:ext cx="6690502" cy="49917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B25949-03C5-4323-A273-4BE969799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2" y="496829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78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504451"/>
            <a:ext cx="10597218" cy="98367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Корекція мовленнєвого розвитку </a:t>
            </a:r>
            <a:br>
              <a:rPr lang="uk-UA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uk-UA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дошкільників з порушеннями зору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691601" y="1981901"/>
            <a:ext cx="9333386" cy="4622906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Комплексна корекційно-</a:t>
            </a:r>
            <a:r>
              <a:rPr lang="uk-UA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розвиткова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робота  є однією зі складових всієї системи корекційної роботи з дітьми, які мають порушення зору і мовлення,  та потребують спеціальної допомоги вчителя-логопеда. Корекційна робота  спрямована на виправлення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виявлених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порушень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пізнавальної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рухової сфери.</a:t>
            </a:r>
          </a:p>
          <a:p>
            <a:pPr marL="0" indent="0" algn="just">
              <a:buNone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14" y="2073946"/>
            <a:ext cx="2499998" cy="2022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027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55448" y="970827"/>
            <a:ext cx="9170203" cy="5422392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 даними  Всесвітньої  організації  охорони  здоров’я,  у  світі нараховується більше  35  млн.  людей  із  порушеннями  зору,  а  український  державний  науково- дослідний інститут медико-соціальних проблем інвалідності  характеризує патологію зору  однією  з  найпоширеніших  у  структурі  захворюваності  дітей. </a:t>
            </a:r>
          </a:p>
          <a:p>
            <a:pPr algn="just">
              <a:spcAft>
                <a:spcPts val="0"/>
              </a:spcAft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Цей  показник складає 50,8 на 1000 обстежених дітей в Україні.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1704" y="162850"/>
            <a:ext cx="3044952" cy="230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529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118873"/>
            <a:ext cx="11209866" cy="13692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Корекція мовленнєвого розвитку </a:t>
            </a:r>
            <a:b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дошкільників з порушеннями зору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609304" y="1481329"/>
            <a:ext cx="9390888" cy="5376671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Специфіка і трудність в роботі з розвитку й удосконалення мовлення дітей з порушеннями зору полягає в тому, що вирішити всі завдання загального розвитку лише на логопедичних заняттях  неможливо. Потрібен комплекс зусиль вчителя-логопеда, тифлопедагога і вихователя, що сумісно планують заняття,  визначають завдання, спрямовані на виправлення у дітей порушень мовлення і розвиток процесів пізнавальної діяльності.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08" y="1488125"/>
            <a:ext cx="2717034" cy="2152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C3B7F0-C032-46A1-8D48-C4A1F6FAAE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96" y="3797854"/>
            <a:ext cx="2572809" cy="234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86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7"/>
          <p:cNvSpPr txBox="1">
            <a:spLocks/>
          </p:cNvSpPr>
          <p:nvPr/>
        </p:nvSpPr>
        <p:spPr>
          <a:xfrm>
            <a:off x="3508810" y="348160"/>
            <a:ext cx="8360102" cy="5842328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uk-UA" sz="14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33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Успішність  корекції зорового  аналізатора  у  дітей  з  порушенням  зору  в  процесі  підготовки  до  школи залежить від змісту роботи дошкільного закладу.  </a:t>
            </a:r>
          </a:p>
          <a:p>
            <a:pPr marL="0" indent="0" algn="ctr">
              <a:buClr>
                <a:srgbClr val="000000"/>
              </a:buClr>
              <a:buNone/>
            </a:pPr>
            <a:r>
              <a:rPr lang="uk-UA" sz="33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Реалізуючи систему корекції зорового сприймання, важливою умовою є  система  педагогічних  впливів,  результатом  якої  стає  поліпшення  зорового сприймання, розвиток мовлення, психічних та пізнавальних процесів дитини.</a:t>
            </a:r>
            <a:endParaRPr lang="uk-UA" sz="3300" kern="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0200B0-9C9B-4722-83CE-DC69DABA72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104" y="2298954"/>
            <a:ext cx="3489960" cy="32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6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 txBox="1">
            <a:spLocks/>
          </p:cNvSpPr>
          <p:nvPr/>
        </p:nvSpPr>
        <p:spPr>
          <a:xfrm>
            <a:off x="859536" y="256032"/>
            <a:ext cx="7918704" cy="5724144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uk-UA" sz="14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24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Для розвитку зорового сприймання і активізації зорових  та </a:t>
            </a:r>
            <a:r>
              <a:rPr lang="uk-UA" sz="2400" kern="0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мовних</a:t>
            </a:r>
            <a:r>
              <a:rPr lang="uk-UA" sz="24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функцій у дошкільнят необхідно використовувати всі форми та види дитячої діяльності: гру, працю, заняття, побутову діяльність, екскурсії, тощо. </a:t>
            </a:r>
          </a:p>
          <a:p>
            <a:pPr marL="0" indent="0" algn="ctr">
              <a:buClr>
                <a:srgbClr val="000000"/>
              </a:buClr>
              <a:buNone/>
            </a:pPr>
            <a:r>
              <a:rPr lang="uk-UA" sz="24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Це забезпечить дітям формування практичних навичок і вмінь користуватися неповноцінним зором в процесі життєдіяльності, зорових навантажень і втоми.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D0D530-23C3-49FD-8B74-2CDE5C6C3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231" y="256032"/>
            <a:ext cx="2900363" cy="29003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6AFB50-F1FC-42D0-9731-A7F7C45DF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408" y="3701606"/>
            <a:ext cx="3012186" cy="260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83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 txBox="1">
            <a:spLocks/>
          </p:cNvSpPr>
          <p:nvPr/>
        </p:nvSpPr>
        <p:spPr>
          <a:xfrm>
            <a:off x="749808" y="274320"/>
            <a:ext cx="7141464" cy="6391656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uk-UA" sz="28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Тому  проведення спеціальних занять з розвитку зору і зорового сприймання, а також занять по розвитку мовленнєвих навиків без включення дитини в активну і цікаву для неї діяльність, </a:t>
            </a:r>
          </a:p>
          <a:p>
            <a:pPr marL="0" indent="0" algn="ctr">
              <a:buClr>
                <a:srgbClr val="000000"/>
              </a:buClr>
              <a:buNone/>
            </a:pPr>
            <a:r>
              <a:rPr lang="uk-UA" sz="3200" kern="0" dirty="0">
                <a:solidFill>
                  <a:srgbClr val="C00000"/>
                </a:solidFill>
                <a:latin typeface="Arial Black" panose="020B0A04020102020204" pitchFamily="34" charset="0"/>
              </a:rPr>
              <a:t>не доцільне, </a:t>
            </a:r>
          </a:p>
          <a:p>
            <a:pPr marL="0" indent="0" algn="ctr">
              <a:buClr>
                <a:srgbClr val="000000"/>
              </a:buClr>
              <a:buNone/>
            </a:pPr>
            <a:r>
              <a:rPr lang="uk-UA" sz="28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і призведе лише до додаткових зорових навантажень і втоми</a:t>
            </a:r>
            <a:r>
              <a:rPr lang="uk-UA" sz="24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16B965-B380-4FA7-A4C0-F18C2ACA6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864" y="400621"/>
            <a:ext cx="3557016" cy="25711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F51DC8-B4B6-4700-8583-098C555DF4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624" y="3611880"/>
            <a:ext cx="3622547" cy="244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6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98263" y="667512"/>
            <a:ext cx="7229939" cy="5687568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/>
          </a:bodyPr>
          <a:lstStyle/>
          <a:p>
            <a:pPr marL="0" indent="0" algn="just">
              <a:buNone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Ефективність корекційної роботи з дітьми з порушеннями зору залежить від реалізації  індивідуального та диференційованого підходу до дітей, ретельної підготовки до занять та добору спеціальних розвиваючих методів роботи з урахуванням зорових можливостей кожної дитини.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uk-UA" sz="28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spcAft>
                <a:spcPts val="0"/>
              </a:spcAft>
              <a:buNone/>
            </a:pPr>
            <a:endParaRPr lang="uk-UA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F7C096-E610-4D85-B4D2-2329377E03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64" y="256032"/>
            <a:ext cx="3447287" cy="25147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79E79C-16A2-4473-A916-A2C16CF2A6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64" y="3511296"/>
            <a:ext cx="4111752" cy="256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72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2920" y="42408"/>
            <a:ext cx="11429999" cy="3660912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 fontScale="55000" lnSpcReduction="20000"/>
          </a:bodyPr>
          <a:lstStyle/>
          <a:p>
            <a:pPr marL="0" indent="0" algn="just">
              <a:lnSpc>
                <a:spcPct val="80000"/>
              </a:lnSpc>
              <a:buNone/>
            </a:pPr>
            <a:endParaRPr lang="uk-UA" sz="28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uk-UA" sz="7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Важливе значення має комплексність та послідовність, які мають охоплювати всі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uk-UA" sz="7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сторони пізнавальної та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uk-UA" sz="7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мовленнєвої діяльності дитини.</a:t>
            </a:r>
          </a:p>
          <a:p>
            <a:pPr marL="0" indent="0" algn="just">
              <a:lnSpc>
                <a:spcPct val="80000"/>
              </a:lnSpc>
              <a:spcAft>
                <a:spcPts val="0"/>
              </a:spcAft>
              <a:buNone/>
            </a:pPr>
            <a:endParaRPr lang="uk-UA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E4F2CE-4107-40B4-A727-DEF2AA9CF3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3546" y="3895177"/>
            <a:ext cx="2698444" cy="24023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A7E142-0D1C-4338-99E0-5812026B87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973" y="4105656"/>
            <a:ext cx="3825662" cy="254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81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 txBox="1">
            <a:spLocks/>
          </p:cNvSpPr>
          <p:nvPr/>
        </p:nvSpPr>
        <p:spPr>
          <a:xfrm>
            <a:off x="861060" y="3300984"/>
            <a:ext cx="10469880" cy="3557016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457200">
              <a:buClr>
                <a:schemeClr val="accent1"/>
              </a:buClr>
              <a:buSzPct val="80000"/>
              <a:buNone/>
            </a:pP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Компенсаторно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-корекційна робота як специфічна особливість навчання і виховання дітей з порушеннями зору здійснюється в контексті всієї навчально-пізнавальної діяльності дошкільників, спрямованої на опанування ними знань, умінь і навичок, формування уявлень.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605CD6-BC8F-4350-BBC1-69945F34E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323" y="333465"/>
            <a:ext cx="2508885" cy="27614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8B421F-968A-43B7-9B54-38ACC2290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813" y="384435"/>
            <a:ext cx="2508885" cy="28704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345A65-33ED-4A48-B44A-0AD9AFFF83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208" y="822960"/>
            <a:ext cx="3367088" cy="20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43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 txBox="1">
            <a:spLocks/>
          </p:cNvSpPr>
          <p:nvPr/>
        </p:nvSpPr>
        <p:spPr>
          <a:xfrm>
            <a:off x="201169" y="292608"/>
            <a:ext cx="6464808" cy="6272784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457200">
              <a:buClr>
                <a:schemeClr val="accent1"/>
              </a:buClr>
              <a:buSzPct val="80000"/>
              <a:buNone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Проте становлення і розвиток у цих дітей компенсаторних процесів,</a:t>
            </a:r>
          </a:p>
          <a:p>
            <a:pPr marL="0" indent="0" algn="just" defTabSz="457200">
              <a:buClr>
                <a:schemeClr val="accent1"/>
              </a:buClr>
              <a:buSzPct val="80000"/>
              <a:buNone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корекція порушених функцій відбувається не спонтанно, </a:t>
            </a:r>
          </a:p>
          <a:p>
            <a:pPr marL="0" indent="0" algn="just" defTabSz="457200">
              <a:buClr>
                <a:schemeClr val="accent1"/>
              </a:buClr>
              <a:buSzPct val="80000"/>
              <a:buNone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в умовах спеціально акцентованого навчання, </a:t>
            </a:r>
          </a:p>
          <a:p>
            <a:pPr marL="0" indent="0" algn="just" defTabSz="457200">
              <a:buClr>
                <a:schemeClr val="accent1"/>
              </a:buClr>
              <a:buSzPct val="80000"/>
              <a:buNone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сутність якого полягає в </a:t>
            </a:r>
            <a:r>
              <a:rPr lang="uk-UA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компенсаторно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-корекційній спрямованості </a:t>
            </a:r>
            <a:r>
              <a:rPr lang="uk-UA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освітньо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-виховного процесу.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3DAFC3-5AB7-4F5C-BDDD-607B655382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6992" y="292608"/>
            <a:ext cx="3572566" cy="29443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FAFEDB-183F-4615-B4D4-E7F2730EDE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612" y="3557016"/>
            <a:ext cx="3865019" cy="283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09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50" y="271945"/>
            <a:ext cx="11382725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Складовою частиною діяльності тифлопедагога та логопеда є методична робота</a:t>
            </a:r>
            <a:br>
              <a:rPr lang="uk-UA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uk-UA" sz="3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10312" y="1371600"/>
            <a:ext cx="8577072" cy="2962656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indent="0">
              <a:buClr>
                <a:srgbClr val="000000"/>
              </a:buClr>
              <a:buNone/>
            </a:pPr>
            <a:endParaRPr lang="uk-UA" sz="1200" kern="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uk-UA" sz="2800" kern="0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взаємовідвідування</a:t>
            </a:r>
            <a:r>
              <a:rPr lang="uk-UA" sz="28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занять; 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uk-UA" sz="28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виступи на педагогічних радах; 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uk-UA" sz="28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організація і проведення семінарських занять з тієї чи іншої проблеми, обговорення  досвіду роботи;</a:t>
            </a:r>
          </a:p>
          <a:p>
            <a:pPr marL="0" lvl="0" indent="0">
              <a:buClr>
                <a:srgbClr val="000000"/>
              </a:buClr>
              <a:buNone/>
            </a:pPr>
            <a:endParaRPr lang="uk-UA" sz="1200" kern="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10" name="Объект 7"/>
          <p:cNvSpPr txBox="1">
            <a:spLocks/>
          </p:cNvSpPr>
          <p:nvPr/>
        </p:nvSpPr>
        <p:spPr>
          <a:xfrm>
            <a:off x="210312" y="4334256"/>
            <a:ext cx="10506456" cy="2425534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buClr>
                <a:srgbClr val="000000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dirty="0"/>
              <a:t> </a:t>
            </a:r>
            <a:r>
              <a:rPr lang="uk-UA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індивідуальне консультування вихователів з конкретних питань виховання і навчання дітей, методів корекційної роботи;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560" y="1371600"/>
            <a:ext cx="3035808" cy="2807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5912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1945"/>
            <a:ext cx="11667744" cy="221522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Складовою частиною діяльності тифлопедагога та логопеда є методична робота</a:t>
            </a:r>
            <a:b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uk-UA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бъект 7"/>
          <p:cNvSpPr txBox="1">
            <a:spLocks/>
          </p:cNvSpPr>
          <p:nvPr/>
        </p:nvSpPr>
        <p:spPr>
          <a:xfrm>
            <a:off x="228600" y="2276857"/>
            <a:ext cx="8175726" cy="4233671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buClr>
                <a:srgbClr val="000000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показ занять з дітьми з метою ознайомлення вихователів з конкретними методами і  прийомами корекційної роботи;</a:t>
            </a:r>
          </a:p>
          <a:p>
            <a:pPr defTabSz="457200">
              <a:buClr>
                <a:srgbClr val="000000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популяризація тифлопедагогічних знань.  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806" y="3078393"/>
            <a:ext cx="3060457" cy="2148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000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10313" y="704088"/>
            <a:ext cx="7342632" cy="5458967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початку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XXI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століття дослідники стверджують те, що практично 80% дітей з проблемами зору мають ще й  порушення мовленнєвого розвитку. </a:t>
            </a:r>
          </a:p>
          <a:p>
            <a:pPr algn="just">
              <a:spcAft>
                <a:spcPts val="0"/>
              </a:spcAft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Поєднання  порушення  зору  та  мовлення  ускладнює  структуру  цих труднощів  й  значно знижує можливості повноцінного розвитку дітей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88C4FD-958F-4EA2-A408-1368CB6CA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437" y="1812798"/>
            <a:ext cx="42862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40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14528" y="1078992"/>
            <a:ext cx="11247120" cy="5623559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/>
          </a:bodyPr>
          <a:lstStyle/>
          <a:p>
            <a:pPr marL="0" indent="0">
              <a:lnSpc>
                <a:spcPct val="110000"/>
              </a:lnSpc>
              <a:buClr>
                <a:srgbClr val="000000"/>
              </a:buClr>
              <a:buNone/>
            </a:pPr>
            <a:r>
              <a:rPr lang="uk-UA" sz="13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32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Одним з найважливіших напрямків роботи є систематична і цілеспрямована робота з сім’ями дітей з порушеннями зору. </a:t>
            </a:r>
          </a:p>
          <a:p>
            <a:pPr marL="0" indent="0">
              <a:lnSpc>
                <a:spcPct val="110000"/>
              </a:lnSpc>
              <a:buClr>
                <a:srgbClr val="000000"/>
              </a:buClr>
              <a:buNone/>
            </a:pPr>
            <a:r>
              <a:rPr lang="uk-UA" sz="3600" kern="0" dirty="0">
                <a:solidFill>
                  <a:srgbClr val="7030A0"/>
                </a:solidFill>
                <a:latin typeface="Arial Black" panose="020B0A04020102020204" pitchFamily="34" charset="0"/>
              </a:rPr>
              <a:t>Вона включає:</a:t>
            </a:r>
          </a:p>
          <a:p>
            <a:pPr>
              <a:lnSpc>
                <a:spcPct val="11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uk-UA" sz="2800" i="1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виступи на батьківських зборах з загальних питань виховання і навчання, розвитку дітей з порушеннями зору;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04088" y="155449"/>
            <a:ext cx="9253728" cy="92354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4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Робота з батьками </a:t>
            </a:r>
            <a:br>
              <a:rPr lang="uk-UA" sz="4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br>
              <a:rPr lang="uk-UA" sz="4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uk-UA" sz="4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048B71-2915-4EEB-8806-E0EC38241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753" y="64008"/>
            <a:ext cx="3700463" cy="1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58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14528" y="1078992"/>
            <a:ext cx="11247120" cy="5623559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uk-UA" sz="3200" i="1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консультація для окремих груп батьків, з урахуванням спільних для них проблем, пов’язаних з особливостями розвитку дітей, труднощами в опануванні певними знаннями;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04088" y="155449"/>
            <a:ext cx="9253728" cy="92354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4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Робота з батьками </a:t>
            </a:r>
            <a:br>
              <a:rPr lang="uk-UA" sz="4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br>
              <a:rPr lang="uk-UA" sz="4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uk-UA" sz="4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58DD7A-357B-4992-A2D3-0E797630E4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840" y="4864608"/>
            <a:ext cx="2331720" cy="15055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404431-3CF0-4F31-B5AC-D5910416B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697" y="459485"/>
            <a:ext cx="29527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69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 txBox="1">
            <a:spLocks/>
          </p:cNvSpPr>
          <p:nvPr/>
        </p:nvSpPr>
        <p:spPr>
          <a:xfrm>
            <a:off x="230124" y="640080"/>
            <a:ext cx="11731752" cy="6135624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pPr defTabSz="457200">
              <a:lnSpc>
                <a:spcPct val="110000"/>
              </a:lnSpc>
              <a:buClr>
                <a:srgbClr val="000000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консультування батьків з питань, що стосуються конкретної дитини;</a:t>
            </a:r>
          </a:p>
          <a:p>
            <a:pPr defTabSz="457200">
              <a:lnSpc>
                <a:spcPct val="110000"/>
              </a:lnSpc>
              <a:buClr>
                <a:srgbClr val="000000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проведення для батьків індивідуальних та </a:t>
            </a:r>
            <a:r>
              <a:rPr lang="uk-UA" b="1" i="1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підгрупових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корекційних занять, метою яких є навчання батьків прийомам взаємодії з дитиною, надання їй дієвої допомоги у виконанні певних видів діяльності;</a:t>
            </a:r>
          </a:p>
          <a:p>
            <a:pPr marL="0" indent="0" defTabSz="457200">
              <a:lnSpc>
                <a:spcPct val="110000"/>
              </a:lnSpc>
              <a:buClr>
                <a:srgbClr val="000000"/>
              </a:buClr>
              <a:buSzPct val="80000"/>
              <a:buNone/>
            </a:pPr>
            <a:endParaRPr lang="uk-UA" sz="24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2866" y="215353"/>
            <a:ext cx="8596668" cy="58223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Робота з батьками </a:t>
            </a:r>
            <a:br>
              <a:rPr lang="uk-UA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br>
              <a:rPr lang="uk-UA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uk-UA" sz="3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14B35A-64ED-41A0-A1D0-9698840209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848" y="215353"/>
            <a:ext cx="2538286" cy="17780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2ED3A0-FB3B-49DE-8376-A269A314F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859377"/>
            <a:ext cx="2971800" cy="17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30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 txBox="1">
            <a:spLocks/>
          </p:cNvSpPr>
          <p:nvPr/>
        </p:nvSpPr>
        <p:spPr>
          <a:xfrm>
            <a:off x="230124" y="640080"/>
            <a:ext cx="9151620" cy="6135624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pPr defTabSz="457200">
              <a:lnSpc>
                <a:spcPct val="110000"/>
              </a:lnSpc>
              <a:buClr>
                <a:srgbClr val="000000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виставки спеціальної, доступної для розуміння батьків, літератури з анотаціями тифлопедагога;</a:t>
            </a:r>
          </a:p>
          <a:p>
            <a:pPr defTabSz="457200">
              <a:lnSpc>
                <a:spcPct val="110000"/>
              </a:lnSpc>
              <a:buClr>
                <a:srgbClr val="000000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виставки наочних посібників, дидактичних ігор і спеціальних посібників, які батьки  можуть використовувати в заняттях з дітьми вдома;</a:t>
            </a:r>
          </a:p>
          <a:p>
            <a:pPr defTabSz="457200">
              <a:lnSpc>
                <a:spcPct val="110000"/>
              </a:lnSpc>
              <a:buClr>
                <a:srgbClr val="000000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виставки дитячих робіт, виконаних на заняттях тифлопедагога.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2866" y="215353"/>
            <a:ext cx="8596668" cy="58223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Робота з батьками </a:t>
            </a:r>
            <a:br>
              <a:rPr lang="uk-UA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br>
              <a:rPr lang="uk-UA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uk-UA" sz="3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19B297-DFE0-4603-933F-F10C4E6EF0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970" y="82296"/>
            <a:ext cx="2830374" cy="20573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025540-53AC-4293-BF3D-340E4B0E1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534" y="2697479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0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2105" y="155640"/>
            <a:ext cx="10140122" cy="3977447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Отже, корекційно-виховна діяльність з дітьми з порушеннями зору є багатогранним і комплексним процесом, який вимагає індивідуального підходу, співпраці фахівців різних профілів, використання сучасних технологій та активної участі сім’ї. Впровадження таких підходів сприяє гармонійному розвитку дітей   та забезпечує їхню інтеграцію у суспільство.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327" y="4327913"/>
            <a:ext cx="3302132" cy="219741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F45A5D-CBE5-493F-BA48-7F2915F89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434" y="4504940"/>
            <a:ext cx="3800475" cy="219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16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E1EBA-9044-47B5-BB65-EB899C068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6583002" cy="579120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48C12FD-1CBB-4025-856B-90983BA6A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52" y="1527048"/>
            <a:ext cx="10113264" cy="433425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uk-UA" dirty="0"/>
          </a:p>
          <a:p>
            <a:r>
              <a:rPr lang="uk-UA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Синьова Є.П. Актуальні питання соціальної адаптації осіб з глибокими порушеннями зору // Інвалід і суспільство : проблеми інтеграції: Збірник. - Вип.1. - К., 1995.</a:t>
            </a:r>
          </a:p>
          <a:p>
            <a:r>
              <a:rPr lang="uk-UA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Синьова Євгенія Павлівна, Федоренко Світлана Володимирівна Тифлопедагогіка: Підручник для студентів вищих навчальних закладів//  – К.: НПУ імені М.П. Драгоманова, 2018. - 325с.</a:t>
            </a:r>
          </a:p>
          <a:p>
            <a:r>
              <a:rPr lang="uk-UA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Прохоренко Л.І., Гребенюк Т.М. та ін. Особливості розвитку дітей дошкільного віку з порушеннями зору// Навчально – методичний посібник,    К., Педагогічна думка, 2012. </a:t>
            </a:r>
          </a:p>
          <a:p>
            <a:r>
              <a:rPr lang="uk-UA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 </a:t>
            </a:r>
            <a:r>
              <a:rPr lang="uk-UA" sz="80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Національний університет "Чернігівський колегіум" імені </a:t>
            </a:r>
            <a:r>
              <a:rPr lang="uk-UA" sz="80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Т.Г.Шевченка</a:t>
            </a:r>
            <a:r>
              <a:rPr lang="uk-UA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r>
              <a:rPr lang="uk-UA" sz="80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http://erpub.chnpu.edu.ua › </a:t>
            </a:r>
            <a:r>
              <a:rPr lang="uk-UA" sz="80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jspui</a:t>
            </a:r>
            <a:r>
              <a:rPr lang="uk-UA" sz="80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› </a:t>
            </a:r>
            <a:r>
              <a:rPr lang="uk-UA" sz="80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bitstream</a:t>
            </a:r>
            <a:r>
              <a:rPr lang="uk-UA" sz="80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› Ос...</a:t>
            </a:r>
            <a:endParaRPr lang="uk-UA" sz="8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ОГ Платонова · 2019 — Корекції в процесі розвитку </a:t>
            </a:r>
          </a:p>
          <a:p>
            <a:endParaRPr lang="uk-UA" sz="2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231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552" y="73152"/>
            <a:ext cx="9902951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38912" y="292608"/>
            <a:ext cx="7763256" cy="61264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/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 України наразі переживають страшні події та намагаються прийняти нову реальність, у яку потрапили, а діти  з порушеннями зору знаходяться в ситуації, коли кожен наступний вибух, крок у нове приміщення,</a:t>
            </a:r>
          </a:p>
          <a:p>
            <a:pPr algn="just"/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звук повітряної тривоги викликають не тільки страх, розгубленість, тривогу, а й стан невизначеності.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69D2E8-D96F-4172-AB33-95BD13FE10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168" y="1655064"/>
            <a:ext cx="3749040" cy="32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1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84048" y="228600"/>
            <a:ext cx="7516368" cy="6080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/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 з порушеннями зору мають обмежені можливості швидко реагувати та обробляти інформацію з навколишнього середовища.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 умовах воєнного стану  в країні дуже важлива  постійна   підтримка таких </a:t>
            </a:r>
            <a:r>
              <a:rPr lang="uk-UA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дытей</a:t>
            </a:r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як однієї з  найбільш вразливих категорій,  надання їм необхідного </a:t>
            </a:r>
          </a:p>
          <a:p>
            <a:pPr algn="just"/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психолого–педагогічного супроводу.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5FB236-6981-4854-B3A2-33CA9AD9E5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440" y="1609344"/>
            <a:ext cx="371551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9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81491" y="457200"/>
            <a:ext cx="7070286" cy="5895261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 lnSpcReduction="10000"/>
          </a:bodyPr>
          <a:lstStyle/>
          <a:p>
            <a:pPr marL="0" indent="0" algn="just">
              <a:buNone/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Психолого-педагогічна підтримка дітей з порушеннями зору в теперішній час є однією з найважливіших проблем освітньої роботи, яка здійснюється за трьома основними напрямками: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організаційно-педагогічний,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лікувально-відновлювальний,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корекційно-розвивальний.</a:t>
            </a:r>
          </a:p>
          <a:p>
            <a:pPr marL="0" indent="0" algn="just">
              <a:spcAft>
                <a:spcPts val="0"/>
              </a:spcAft>
              <a:buNone/>
            </a:pPr>
            <a:endParaRPr lang="uk-UA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1777" y="1115568"/>
            <a:ext cx="4261103" cy="4151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924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0660" y="274320"/>
            <a:ext cx="6598196" cy="6078141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/>
          </a:bodyPr>
          <a:lstStyle/>
          <a:p>
            <a:pPr marL="0" indent="0" algn="just">
              <a:buNone/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Визначені напрямки забезпечують не тільки можливість засвоєння дітьми освітньої програми, але й розвиток та охорону функцій зорового аналізатору, мовленнєвий розвиток, корекцію і компенсацію вторинних відхилень</a:t>
            </a:r>
          </a:p>
          <a:p>
            <a:pPr marL="0" indent="0" algn="just">
              <a:buNone/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3694" y="1100719"/>
            <a:ext cx="3933154" cy="4511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049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0660" y="128016"/>
            <a:ext cx="6808508" cy="6547104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роботі  кожного спеціаліста: вчителя-дефектолога,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вчителя– логопеда,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практичного психолога,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лікаря-офтальмолога,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вихователя,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музичного керівника  закладу дошкільної освіти  для дітей з порушеннями зору покладені свої, але взаємозалежні і взаємообумовлені завдання</a:t>
            </a:r>
          </a:p>
          <a:p>
            <a:pPr marL="0" indent="0" algn="just">
              <a:spcAft>
                <a:spcPts val="0"/>
              </a:spcAft>
              <a:buNone/>
            </a:pPr>
            <a:endParaRPr lang="uk-UA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1152" y="1261872"/>
            <a:ext cx="5010188" cy="3986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041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873" y="130553"/>
            <a:ext cx="9641694" cy="13514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4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Організаційно-педагогічний напрямок</a:t>
            </a:r>
          </a:p>
        </p:txBody>
      </p:sp>
      <p:graphicFrame>
        <p:nvGraphicFramePr>
          <p:cNvPr id="6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640711"/>
              </p:ext>
            </p:extLst>
          </p:nvPr>
        </p:nvGraphicFramePr>
        <p:xfrm>
          <a:off x="338328" y="1529566"/>
          <a:ext cx="10887456" cy="487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0022" y="83038"/>
            <a:ext cx="1950721" cy="17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0077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997</TotalTime>
  <Words>1491</Words>
  <Application>Microsoft Office PowerPoint</Application>
  <PresentationFormat>Широкий екран</PresentationFormat>
  <Paragraphs>133</Paragraphs>
  <Slides>36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36</vt:i4>
      </vt:variant>
    </vt:vector>
  </HeadingPairs>
  <TitlesOfParts>
    <vt:vector size="44" baseType="lpstr">
      <vt:lpstr>Arial</vt:lpstr>
      <vt:lpstr>Arial Black</vt:lpstr>
      <vt:lpstr>Calibri</vt:lpstr>
      <vt:lpstr>Times New Roman</vt:lpstr>
      <vt:lpstr>Trebuchet MS</vt:lpstr>
      <vt:lpstr>Wingdings</vt:lpstr>
      <vt:lpstr>Wingdings 3</vt:lpstr>
      <vt:lpstr>Грань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Організаційно-педагогічний напрямок</vt:lpstr>
      <vt:lpstr> Організаційно-педагогічний напрямок</vt:lpstr>
      <vt:lpstr>Лікувально - відновлювальний напрямок </vt:lpstr>
      <vt:lpstr>Лікувально - відновлювальний напрямок </vt:lpstr>
      <vt:lpstr>Корекційно – виховний  напрямок </vt:lpstr>
      <vt:lpstr>Корекційно – виховний  напрямок </vt:lpstr>
      <vt:lpstr>Обстеження дитини  тифлопедагогом та вчителем - логопедом  </vt:lpstr>
      <vt:lpstr>Обстеження дитини  тифлопедагогом та вчителем - логопедом  </vt:lpstr>
      <vt:lpstr>Тифлопедагог на  заняттях, в рамках освітнього процесу, вирішує такі корекційні завдання:  </vt:lpstr>
      <vt:lpstr>Тифлопедагог на  заняттях, в рамках освітнього процесу, вирішує такі корекційні завдання:  </vt:lpstr>
      <vt:lpstr>Корекція мовленнєвого розвитку  дошкільників з порушеннями зору</vt:lpstr>
      <vt:lpstr>Корекція мовленнєвого розвитку  дошкільників з порушеннями зору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Складовою частиною діяльності тифлопедагога та логопеда є методична робота </vt:lpstr>
      <vt:lpstr>Складовою частиною діяльності тифлопедагога та логопеда є методична робота </vt:lpstr>
      <vt:lpstr>Робота з батьками   </vt:lpstr>
      <vt:lpstr>Робота з батьками   </vt:lpstr>
      <vt:lpstr>Робота з батьками   </vt:lpstr>
      <vt:lpstr>Робота з батьками   </vt:lpstr>
      <vt:lpstr>Презентація PowerPoint</vt:lpstr>
      <vt:lpstr>Використані джерела: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Директор</dc:creator>
  <cp:lastModifiedBy>Директор</cp:lastModifiedBy>
  <cp:revision>253</cp:revision>
  <dcterms:created xsi:type="dcterms:W3CDTF">2024-08-12T10:21:51Z</dcterms:created>
  <dcterms:modified xsi:type="dcterms:W3CDTF">2024-11-27T14:03:41Z</dcterms:modified>
</cp:coreProperties>
</file>